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notesSlides/notesSlide1.xml" ContentType="application/vnd.openxmlformats-officedocument.presentationml.notesSlide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notesSlides/notesSlide2.xml" ContentType="application/vnd.openxmlformats-officedocument.presentationml.notesSlide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notesSlides/notesSlide3.xml" ContentType="application/vnd.openxmlformats-officedocument.presentationml.notesSlide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79" r:id="rId3"/>
    <p:sldId id="280" r:id="rId4"/>
    <p:sldId id="281" r:id="rId5"/>
    <p:sldId id="283" r:id="rId6"/>
    <p:sldId id="287" r:id="rId7"/>
    <p:sldId id="286" r:id="rId8"/>
    <p:sldId id="285" r:id="rId9"/>
    <p:sldId id="284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4" r:id="rId24"/>
    <p:sldId id="301" r:id="rId25"/>
    <p:sldId id="302" r:id="rId26"/>
    <p:sldId id="303" r:id="rId27"/>
    <p:sldId id="305" r:id="rId28"/>
    <p:sldId id="306" r:id="rId29"/>
    <p:sldId id="25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82663" autoAdjust="0"/>
  </p:normalViewPr>
  <p:slideViewPr>
    <p:cSldViewPr snapToGrid="0">
      <p:cViewPr varScale="1">
        <p:scale>
          <a:sx n="86" d="100"/>
          <a:sy n="86" d="100"/>
        </p:scale>
        <p:origin x="3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35:53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37:28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2T06:50:24.6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37:52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37:53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37:53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37:54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24575,'0'-10'0,"0"-3"-8191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37:55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37:55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37:56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37:56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37:57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37:16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37:58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5:26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24575,'0'-5'0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5:27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5:28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24575,'0'-9'0,"0"-4"-8191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5:31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5:33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5:34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5:36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24575,'0'-5'0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5:36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5:37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37:18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5:38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5:39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5:40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24575,'0'-5'0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5:40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5:53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24575,'-5'5'0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5:53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24575,'-5'0'0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5:54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24575,'-5'0'0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5:55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6:00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6:01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24575,'0'-5'0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37:19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6:28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6:29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6:29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6:30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6:31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24575,'0'-10'0,"0"-3"-8191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6:36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6:37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6:38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7:10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7:11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 24575,'-5'-5'0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37:19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7:12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7:13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7:13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4:56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2163 24575,'7'-1'0,"0"-1"0,0 0 0,-1 0 0,0-1 0,1 1 0,-1-2 0,0 1 0,0-1 0,-1 1 0,1-2 0,5-4 0,5-3 0,80-54 0,2 4 0,162-76 0,1309-495 0,-1192 505 0,-283 99 0,260-78 0,-269 78 0,1 4 0,119-19 0,-125 32 0,495-87 0,224-52 0,-535 108 0,-2-12 0,366-128 0,-457 122 0,138-42 0,-195 73 0,104-22 0,-120 34 0,-10 1 0,111-7 0,33 23-1365,-202 1-5461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4:59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0 24575,'0'1'0,"-1"-1"0,0 0 0,0 0 0,0 0 0,1 1 0,-1-1 0,0 0 0,0 1 0,1-1 0,-1 1 0,0-1 0,1 1 0,-1-1 0,0 1 0,1-1 0,-1 1 0,1 0 0,-1-1 0,1 1 0,-1 0 0,1-1 0,0 1 0,-1 0 0,1 0 0,0 0 0,-1-1 0,1 2 0,-5 26 0,4-23 0,-7 121 0,8-92 0,-2 0 0,-1 0 0,-1-1 0,-10 34 0,3-31 0,-40 162 0,44-166 0,-14 39 0,13-48 0,1 1 0,1 0 0,-6 42 0,10-46 0,-1-1 0,-2 1 0,-6 18 0,-3 15 0,14-51 0,-1 1 0,1-1 0,-1 1 0,1-1 0,0 1 0,0 0 0,0-1 0,0 1 0,0 0 0,1-1 0,-1 1 0,1-1 0,0 1 0,0-1 0,0 1 0,0-1 0,0 0 0,3 5 0,-1-4 0,-1-1 0,1 1 0,0-1 0,0 0 0,-1 0 0,2 0 0,-1 0 0,0 0 0,0-1 0,1 1 0,-1-1 0,5 1 0,10 2 0,0-1 0,0-1 0,0-1 0,27-1 0,-33-1 0,33-1 0,79-16 0,-32 4 0,-66 10 0,1-1 0,-1-2 0,-1 0 0,1-2 0,42-20 0,-26 6 0,-2-1 0,53-41 0,-69 48-1365,-3 5-5461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5:01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0 24575,'-4'0'0,"-8"0"0,-6 0 0,-4 0 0,-5 0 0,-2 5 0,4 7 0,6 5 0,6 7 0,6-3-8191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5:04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1465 24575,'-1'-24'0,"2"0"0,1 0 0,7-34 0,-6 46 0,0 1 0,2-1 0,-1 1 0,1 0 0,1 1 0,0-1 0,0 1 0,1 0 0,9-9 0,15-16 0,2 2 0,1 2 0,2 1 0,58-38 0,170-83 0,-170 100 0,97-69 0,-48 27 0,-11 15 0,3 5 0,197-76 0,-323 145 0,321-111 0,-231 85 0,137-22 0,108-14 0,-276 59 0,0 3 0,83 7 0,-46-1 0,1226 0 0,-753-3 0,-513 2-455,0-3 0,120-19 0,-138 9-6371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5:07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24575,'0'570'0,"-1"-562"0,1 0 0,1-1 0,-1 1 0,1-1 0,1 1 0,2 7 0,-3-12 0,0-1 0,0 1 0,0-1 0,1 0 0,-1 0 0,1 1 0,0-1 0,0 0 0,0-1 0,-1 1 0,2 0 0,-1 0 0,0-1 0,0 1 0,0-1 0,1 0 0,-1 0 0,1 0 0,-1 0 0,6 1 0,22 4 0,0-2 0,0-2 0,0 0 0,1-2 0,31-4 0,-7 1 0,14 1 0,19 0 0,144-22 0,-110 7-455,0 5 0,189 6 0,-278 6-6371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5:07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55:11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37: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34:52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2912 24575,'45'-51'0,"45"-67"0,-10 11 0,105-132 0,49-59 0,27 19 0,201-100 0,24 37 0,-445 314 0,76-53 0,261-162 0,705-264 0,-599 303 0,-470 198 0,0 0 0,0 1 0,0 0 0,1 1 0,0 1 0,0 0 0,0 1 0,0 1 0,0 0 0,22 2 0,340 47 0,-113-12 0,246 44 0,120 13 0,-450-73-1365,-142-16-5461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34:55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24575,'-3'4'0,"1"-1"0,-1 1 0,1-1 0,0 1 0,0 0 0,0 0 0,0 0 0,1 0 0,0 0 0,0 0 0,-1 8 0,-3 51 0,5-45 0,0 70 0,4-1 0,4 0 0,35 153 0,-30-167 0,6 130 0,-17 75 0,-3-249 0,1-20 0,0 0 0,0 1 0,0 0 0,1-1 0,3 16 0,-4-23 0,1 0 0,-1 0 0,1 0 0,0 0 0,0 0 0,0 0 0,0 0 0,0 0 0,0-1 0,1 1 0,-1 0 0,0-1 0,1 1 0,-1-1 0,1 1 0,0-1 0,-1 0 0,1 0 0,0 0 0,0 0 0,0 0 0,0 0 0,0 0 0,0-1 0,0 1 0,0 0 0,2-1 0,9 1 0,0-1 0,-1 0 0,1-1 0,0 0 0,-1-1 0,14-4 0,76-25 0,-84 24 0,23-7 0,0 2 0,1 1 0,0 3 0,1 1 0,-1 2 0,47 0 0,287 9-1365,-328-3-5461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34:56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2:00:51.42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5611 24575,'0'0'0,"5"0"0,14 0 0,17-12 0,35-24 0,22-25 0,41-16 0,40-35 0,7-6 0,8-15-873,1 4 1122,-1-4-373,-3-5 124,-7-3 0,-16 9 0,17-9 0,-5 5 0,-3 8 0,0-1 0,1 15 0,7 2 0,-16 8 0,1-6 0,-18 15 0,-10-3 0,-9 11 0,-12 6 0,-21 9 0,-14-1 0,-12 4 0,-7 2 873,-10 10-1123,4 1 375,-6 7-125,-11 7 0,-4 4 0,-5 5 0,4-4 0,-1-5 0,0-5 0,0-5 0,5-4 0,-1 4 0,6-8 0,-1 5 0,-8 5 0,-9 7 0,-3 4 0,-1 11 0,-4 2 0,1 2 0,1 0 0,-2-1 0,-4-1 0,2-8 0,-3-1 0,3 5 0,3-16 0,9-6 0,11-6 0,-5-9 0,7-8 0,11-6 0,-1-4 0,9 2 0,-3 5 0,-4 5 0,-6 5 0,-6 10 0,-5 3 0,-9 1 0,-2 6 0,-1 5 0,-5-1 0,1 3 0,1 10 0,3-4 0,-3 2 0,7 0 0,1 2 0,3 0 0,6-5 0,13-1 0,-6 1 0,10-5 0,3 2 0,8 1 0,-4 8 0,6 2 0,0 8 0,-2-6 0,-12-1 0,-9 5 0,-6 4 0,-12 6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2:00:54.57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356.01025"/>
      <inkml:brushProperty name="anchorY" value="4594.29639"/>
      <inkml:brushProperty name="scaleFactor" value="0.5"/>
    </inkml:brush>
  </inkml:definitions>
  <inkml:trace contextRef="#ctx0" brushRef="#br0">0 1 24575,'0'0'0,"5"0"0,8 0 0,6 0 0,4 0 0,4 0 0,-4 6 0,1 6 0,2 6 0,0 5 0,7 10 0,-4 3 0,-1 0 0,-5 0 0,-1 5 0,-5 4 0,-5 12 0,-5 3 0,3-9 0,-2 1 0,-1 6 0,-3 1 0,-1-5 0,-1-4 0,-2-7 0,0-5 0,0-4 0,0 3 0,-1-1 0,1-1 0,0 5 0,-6 4 0,-1 0 0,-5-8 0,-6-10 0,8-14 0,11-12 0,-1 0 0,0 0 0,0-1 0,0 1 0,0 0 0,0 0 0,0 0 0,0 0 0,0 0 0,0 0 0,0 0 0,0 0 0,0 0 0,0 0 0,0 0 0,0 0 0,0-1 0,0 1 0,0 0 0,0 0 0,0 0 0,0 0 0,0 0 0,0 0 0,0 0 0,0 0 0,0 0 0,0 0 0,0 0 0,0 0 0,0 0 0,0 0 0,-1 0 0,1 0 0,0 0 0,0 0 0,0 0 0,0-1 0,0 1 0,0 0 0,0 0 0,0 0 0,0 0 0,0 0 0,0 0 0,0 0 0,-1 0 0,1 0 0,0 0 0,0 0 0,0 0 0,0 1 0,0-1 0,14-8 0,15-14 0,25 0 0,9-3 0,18 3 0,14 5 0,17 6 0,26 4 0,17 4 0,20 2 0,15 1 0,-2 1 0,-11 0 0,-26 0 0,-22 0 0,-17-1 0,-20 0 0,-13 1 0,-5-1 0,12 0 0,-3 0 0,-9 0 0,1-1 0,-11 1 0,-9 0 0,-10 0 0,-6 0 0,0 0 0,-14 0 0,-14 0 0,-15 0 0,-17 0 0,-14 0 0,-12 0 0,-1 0 0,1 0 0,3 0 0,5 0 0,3 0 0,-3 0 0,-10 0 0,0 0 0,-9 0 0,-9 0 0,-8 0 0,-13 0 0,-4 0 0,8 0 0,7 0 0,6 0 0,12 0 0,3 0 0,9 0 0,-7 0 0,-6-6 0,-9 0 0,-8-1 0,-18-4 0,-11 1 0,-8-10 0,13 2 0,15-5 0,24 5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2:01:04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2:01:07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1300 0 24575,'0'0'0,"-129"5"0,113-2 0,1-1 0,-1 2 0,0 0 0,1 1 0,-29 14 0,-253 145 0,41-20 0,13-9 0,126-68 0,105-61 0,0 1 0,1 1 0,0 0 0,0 0 0,0 1 0,-17 20 0,23-22 0,0 0 0,1 0 0,0 0 0,0 0 0,1 1 0,0-1 0,1 1 0,-1 0 0,1 0 0,1 0 0,0 0 0,0 0 0,0 9 0,11 238 0,-5-179 0,-3-59 0,1 0 0,0 0 0,1 0 0,1-1 0,0 1 0,2-1 0,-1-1 0,2 1 0,0-1 0,1 0 0,15 18 0,-10-15 0,1-1 0,0-1 0,2 0 0,0-1 0,1-1 0,0-1 0,1 0 0,25 12 0,-21-14 0,1-2 0,0 0 0,1-2 0,0-1 0,29 4 0,5-3 0,65-1 0,-68-5 0,-15 1 0,0-2 0,-1-1 0,50-9 0,-53-1-1365,-7-2-5461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2:01:09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0 817 24575,'1'-2'0,"-1"1"0,1 0 0,0-1 0,0 1 0,-1 0 0,1 0 0,0 0 0,0 0 0,0 0 0,1 0 0,-1 0 0,0 0 0,0 0 0,0 0 0,1 1 0,-1-1 0,3 0 0,7-6 0,549-343 0,-379 243 0,-181 107 0,133-87 0,-121 78 0,0-1 0,0-1 0,-1 0 0,0 0 0,-1-1 0,0-1 0,-1 0 0,9-15 0,-16 24 0,-1 0 0,1-1 0,-1 1 0,1 0 0,-1-1 0,0 1 0,-1 0 0,1-1 0,-1 1 0,0-1 0,0 1 0,-1-9 0,0 10 0,1 1 0,-1-1 0,0 1 0,0-1 0,0 1 0,-1 0 0,1-1 0,0 1 0,-1 0 0,1 0 0,-1 0 0,0 0 0,0 0 0,0 0 0,0 1 0,0-1 0,0 1 0,0-1 0,0 1 0,-1 0 0,1 0 0,0 0 0,-1 0 0,-3-1 0,-32-5 0,0 2 0,-1 2 0,0 1 0,-67 6 0,39-2 0,29-2 0,27-1 0,-1 0 0,0 2 0,1-1 0,-1 1 0,0 1 0,-21 5 0,31-6 0,1-1 0,0 1 0,-1 0 0,1-1 0,0 1 0,0 0 0,-1-1 0,1 1 0,0 0 0,0 0 0,0 0 0,0 0 0,0 0 0,0 1 0,0-1 0,1 0 0,-1 0 0,0 0 0,1 1 0,-1-1 0,1 0 0,-1 1 0,1-1 0,-1 3 0,1-1 0,0 0 0,1 0 0,-1-1 0,1 1 0,-1 0 0,1 0 0,0 0 0,0-1 0,0 1 0,0-1 0,3 5 0,4 4 0,0 0 0,0-1 0,0 0 0,17 13 0,17 13 0,1-1 0,56 32 0,-76-53 0,0-1 0,1-2 0,0 0 0,1-2 0,0-1 0,48 10 0,14-10 0,1-3 0,143-11 0,-56 0 0,-121 4 0,-29 0 0,-1 1 0,1 2 0,-1 0 0,41 8 0,-61-8 0,0 0 0,0 0 0,0 1 0,0 0 0,0 0 0,0 0 0,-1 0 0,1 0 0,-1 1 0,0-1 0,0 1 0,1 0 0,-2 0 0,1 0 0,0 0 0,-1 1 0,4 6 0,-3-4 0,0 0 0,-1 0 0,0 1 0,-1-1 0,1 1 0,-1 0 0,-1 0 0,1-1 0,-1 1 0,-1 7 0,-1 10 0,-2 0 0,-1-1 0,-1 0 0,-1 0 0,-11 25 0,-6 4-98,15-34 171,1 0 0,-12 37 0,19-49-179,-1 0 0,1 0 0,1 1-1,-1-1 1,1 0 0,0 0 0,1 0 0,-1 1 0,1-1 0,0 0-1,1 0 1,0 0 0,3 9 0,12 16-6720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2:01:1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1031 154 24575,'23'2'0,"0"0"0,-1 2 0,1 0 0,38 14 0,-37-10 0,1-1 0,0-1 0,38 3 0,64 6 0,9 0 0,79-14 0,-212-1 0,37-3 0,-40 3 0,1 0 0,0 0 0,0 0 0,-1 0 0,1 0 0,0 0 0,0-1 0,-1 1 0,1 0 0,0 0 0,-1 0 0,1-1 0,0 1 0,0-1 0,-1 1 0,1 0 0,-1-1 0,1 1 0,0-1 0,-1 1 0,1-1 0,-1 1 0,1-1 0,-1 0 0,0 1 0,1-1 0,-1 0 0,0 1 0,1-1 0,-1 0 0,0 1 0,0-1 0,1 0 0,-1 0 0,0 1 0,0-1 0,0 0 0,0 0 0,0 1 0,0-1 0,0 0 0,0 0 0,-1 1 0,1-1 0,0-1 0,-4-3 0,1-1 0,-1 1 0,0 0 0,0 0 0,-1 1 0,0-1 0,1 1 0,-1 0 0,-1 0 0,1 1 0,0-1 0,-11-3 0,-13-6 0,-41-13 0,42 17 0,-40-16 0,0 4 0,-1 2 0,-1 4 0,-142-13 0,89 27 0,1 6 0,0 5 0,1 6 0,1 4 0,-131 41 0,168-40 0,44-13 0,1 2 0,-56 23 0,91-31 0,-1-1 0,0 1 0,0 0 0,1 0 0,0 1 0,-1-1 0,1 1 0,0-1 0,0 1 0,0 0 0,0 0 0,1 1 0,-1-1 0,1 0 0,0 1 0,0-1 0,0 1 0,1 0 0,-1 0 0,1 0 0,0 0 0,0 0 0,0 0 0,0 0 0,1 0 0,0 0 0,-1 0 0,2 0 0,-1 5 0,3 9 0,1-1 0,1 1 0,0-1 0,1 0 0,11 21 0,-12-27 0,187 348 0,-168-318 0,-10-20 0,0 0 0,1-2 0,2 1 0,0-2 0,0 0 0,2-1 0,0-1 0,34 21 0,14 3 0,100 44 0,-97-51 0,22 12 0,242 109 0,-269-128 0,1-3 0,1-3 0,83 13 0,-94-27 0,-1-3 0,1-2 0,87-10 0,-103 5 0,1-2 0,-1-1 0,-1-2 0,46-17 0,-78 23 0,0 0 0,1-1 0,-1 1 0,-1-1 0,1-1 0,10-8 0,-15 12 0,-1-1 0,1 1 0,-1-1 0,0 1 0,0-1 0,0 1 0,0-1 0,0 0 0,0 1 0,0-1 0,0 0 0,0 0 0,-1 0 0,1 1 0,-1-1 0,0 0 0,1 0 0,-1 0 0,0 0 0,0 0 0,0 0 0,0 0 0,-1 0 0,1 0 0,-1 0 0,1 0 0,-1 1 0,1-1 0,-1 0 0,0 0 0,0 0 0,0 1 0,-2-3 0,-9-11-205,0 0 1,-2 2-1,-26-23 0,31 29-341,-46-39-6280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2:01:13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2812 24575,'-15'-7'0,"0"2"0,0 0 0,0 1 0,-1 0 0,0 1 0,1 1 0,-1 1 0,-21 0 0,7 1 0,-1 3 0,0 0 0,-37 10 0,54-10 0,1 0 0,0 2 0,0-1 0,0 2 0,-15 8 0,22-10 0,0 0 0,1 0 0,0 0 0,-1 1 0,1 0 0,1 0 0,-1 0 0,1 1 0,0 0 0,0-1 0,1 1 0,-5 10 0,-30 86 0,4 1 0,-22 116 0,48-185 0,2 0 0,1 1 0,2-1 0,1 1 0,4 39 0,-2-71 0,1 0 0,-1 1 0,1-1 0,0 0 0,1 0 0,-1 0 0,0 0 0,1 0 0,0 0 0,-1 0 0,1 0 0,1 0 0,-1-1 0,0 1 0,0-1 0,1 0 0,0 1 0,-1-1 0,1 0 0,0-1 0,0 1 0,0 0 0,0-1 0,0 0 0,0 0 0,1 0 0,5 2 0,7 0 0,0-1 0,-1-1 0,1 0 0,27-2 0,-27 0 0,0-1 0,0 0 0,0-2 0,-1 0 0,0-1 0,0 0 0,0-1 0,0-1 0,-1 0 0,0-1 0,-1 0 0,0-1 0,0-1 0,-1 0 0,0-1 0,0 0 0,-1-1 0,-1 0 0,0 0 0,-1-1 0,11-20 0,14-44 0,-3-1 0,35-144 0,-43 142 0,5-23 0,50-151 0,-75 243 0,1 1 0,1 0 0,0 0 0,0 0 0,1 1 0,11-15 0,-17 23 0,1 1 0,-1-1 0,0 1 0,1 0 0,-1-1 0,1 1 0,-1-1 0,1 1 0,-1 0 0,0-1 0,1 1 0,-1 0 0,1-1 0,-1 1 0,1 0 0,0 0 0,-1 0 0,1 0 0,-1-1 0,1 1 0,-1 0 0,1 0 0,-1 0 0,1 0 0,0 0 0,-1 0 0,1 0 0,-1 0 0,1 1 0,-1-1 0,1 0 0,-1 0 0,1 0 0,-1 1 0,1-1 0,-1 0 0,1 0 0,-1 1 0,1-1 0,-1 0 0,1 1 0,-1-1 0,0 1 0,1-1 0,-1 1 0,1-1 0,-1 1 0,0-1 0,0 1 0,1-1 0,-1 1 0,0-1 0,0 1 0,0-1 0,0 1 0,0-1 0,1 1 0,-1 0 0,7 40 0,-7-40 0,1 17 0,2 20 0,1 0 0,2 0 0,1 0 0,20 58 0,105 207 0,-127-293 0,0-1 0,1 0 0,0 0 0,0-1 0,1 0 0,0 0 0,0 0 0,1-1 0,0 0 0,1-1 0,11 8 0,-13-11 0,0 0 0,0 0 0,0-1 0,0 1 0,0-2 0,0 1 0,0-1 0,1 0 0,-1 0 0,1-1 0,-1 0 0,0-1 0,1 0 0,-1 0 0,0 0 0,1-1 0,8-3 0,-1 0 0,-1-1 0,1-1 0,-2 0 0,1-1 0,23-18 0,60-63 0,-7-5-23,112-154-1,57-130-1043,-135 171 945,-9-4 0,-9-6-1,-10-3 1,119-410 0,-180 492 150,-5-1 0,-6-2 0,-7 0 0,0-185 0,-19 280 772,1 39-381,0 29-136,-4 850-218,6-498-662,0 1286 473,4-1499 124,-2-133 0,1-1 0,1 1 0,14 42 0,-18-67 8,0 0-1,0 0 0,0 0 0,1 0 0,-1-1 1,1 1-1,0-1 0,-1 1 0,1-1 1,0 0-1,0 1 0,0-1 0,1 0 0,-1 0 1,4 2-1,-4-3 8,0 0 0,0-1 0,1 1 0,-1-1 0,0 1-1,0-1 1,1 1 0,-1-1 0,0 0 0,1 0 0,-1 0 0,0-1 0,0 1 0,1 0 0,-1-1 0,3-1 0,4-2 26,0 0 0,0-1 0,-1 0 0,0-1 0,0 0 0,0 0 0,-1 0 0,12-15 0,18-22-41,-2-1 0,37-62 0,49-106 0,-111 194 0,337-655 0,-249 435-1365,-68 153-5461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37:26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2:01:13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24575,'36'37'0,"-18"-17"0,39 31 0,-48-44 0,0-1 0,1 0 0,0 0 0,1-1 0,-1 0 0,1-1 0,17 5 0,25 1 0,1-2 0,55 1 0,24 3 0,-56-1 0,36 6 0,118 1 0,-220-18-1365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2:01:14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24575,'10'0'0,"9"5"0,5 7 0,15 1 0,26 4 0,37 3 0,42-1 0,53-4 0,58-4 0,42-5-1435,42-3 1435,19-1-1970,-6-2 1970,-27-16 0,-48-5 0,-57 1-521,-59 4 521,-59 4-4265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2:01:16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24575,'4'0'0,"1"0"0,-1 0 0,0 1 0,0-1 0,0 1 0,1 0 0,-1 0 0,0 0 0,0 1 0,6 2 0,-4 1 0,0-1 0,-1 1 0,0 0 0,0 0 0,7 8 0,1 4 0,0 1 0,-1 0 0,-1 1 0,-1 0 0,0 0 0,9 29 0,29 130 0,-34-119 0,28 77 0,87 209 0,-125-330 0,2 0 0,0 0 0,1 0 0,0-1 0,14 20 0,-18-30 0,0-1 0,1 1 0,-1-1 0,1 1 0,-1-1 0,1 0 0,0 0 0,0-1 0,1 1 0,-1-1 0,0 0 0,1 0 0,-1 0 0,1 0 0,0-1 0,0 0 0,-1 0 0,1-1 0,0 1 0,0-1 0,0 0 0,6 0 0,2-3 0,0 1 0,-1-1 0,1-1 0,-1-1 0,0 1 0,0-2 0,-1 0 0,1 0 0,-1-1 0,-1 0 0,19-16 0,8-11 0,53-63 0,-86 93 0,137-175 0,-91 111 0,-37 50 0,-1-1 0,-1 0 0,-1-1 0,-1 0 0,7-22 0,-4 4 0,14-74 0,-22 85 0,-4 18 0,1 1 0,1-1 0,-1 1 0,1-1 0,1 1 0,-1 0 0,1 0 0,8-14 0,-10 21 0,-1 0 0,0 1 0,1-1 0,-1 1 0,1-1 0,-1 0 0,0 1 0,1-1 0,0 1 0,-1-1 0,1 1 0,-1-1 0,1 1 0,0 0 0,-1-1 0,1 1 0,0 0 0,-1-1 0,1 1 0,0 0 0,-1 0 0,1 0 0,0 0 0,0 0 0,-1 0 0,1 0 0,0 0 0,0 0 0,-1 0 0,1 0 0,0 0 0,-1 0 0,1 0 0,0 1 0,0-1 0,-1 0 0,1 1 0,0-1 0,-1 0 0,1 1 0,-1-1 0,1 1 0,-1-1 0,1 1 0,0-1 0,-1 1 0,0-1 0,1 1 0,-1 0 0,1-1 0,-1 1 0,0 0 0,1-1 0,-1 1 0,0 1 0,4 5 0,0 0 0,-1 1 0,-1-1 0,3 9 0,14 75 0,12 136 0,-21-140 0,5 99 0,-10-117 0,-2-43 0,2 0 0,1 0 0,13 38 0,4 13 0,-22-72-116,3 11 358,-7-13-564,-5-8-847,-11-16-5657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2:01:18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2 24575,'-155'-2'0,"-185"6"0,311-1 0,-1 2 0,-55 15 0,69-15 0,0 0 0,0 2 0,1 0 0,0 0 0,0 1 0,-24 19 0,35-23 0,0 0 0,0 1 0,0-1 0,0 1 0,1 0 0,0 0 0,0 0 0,0 0 0,0 0 0,1 1 0,0-1 0,0 1 0,1 0 0,-1 0 0,0 9 0,1 6 0,0 0 0,5 43 0,-1-26 0,-3-30 0,1 1 0,0 0 0,0-1 0,1 1 0,0-1 0,0 0 0,1 1 0,0-1 0,5 9 0,-5-13 0,0 1 0,1-1 0,-1 0 0,1-1 0,0 1 0,0-1 0,0 1 0,0-1 0,1 0 0,-1-1 0,1 1 0,0-1 0,0 0 0,0 0 0,0 0 0,7 1 0,24 3 0,0-2 0,0-1 0,1-2 0,68-6 0,-29 1 0,-2 1 0,-10 0 0,0 2 0,97 11 0,-136-5 0,-1 0 0,41 15 0,-55-16 0,0 0 0,0 1 0,0 0 0,-1 0 0,0 1 0,0 1 0,0-1 0,12 14 0,-17-15 0,0 1 0,0 0 0,-1 0 0,0 0 0,0 0 0,-1 0 0,0 1 0,0-1 0,0 1 0,-1-1 0,0 1 0,0 0 0,-1 7 0,0 15 0,-5 50 0,3-63 0,1-5 0,0-1 0,0 1 0,-1-1 0,-1 1 0,0-1 0,0 0 0,-1 1 0,0-2 0,-1 1 0,0 0 0,0-1 0,-1 0 0,-1-1 0,1 1 0,-1-1 0,-1 0 0,-9 8 0,-8 4 0,0-2 0,-1 0 0,-1-2 0,-1-1 0,0-1 0,-1-1 0,0-2 0,-1 0 0,0-3 0,-1 0 0,0-2 0,0-1 0,-32 0 0,49-5 0,-10 1 0,1-2 0,-43-5 0,59 4 0,-1 0 0,1 0 0,0 0 0,0-1 0,1 0 0,-1 0 0,0-1 0,1 0 0,0 0 0,0-1 0,0 1 0,1-1 0,-6-6 0,0-3-113,1 0 1,1 0-1,0-1 0,-13-32 0,16 32-688,-10-18-6025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2:01:21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0 571 24575,'1'-1'0,"-1"0"0,1-1 0,-1 1 0,1 0 0,-1 0 0,1 0 0,0 0 0,0 0 0,-1 0 0,1 0 0,0 0 0,0 0 0,0 0 0,0 1 0,0-1 0,0 0 0,0 1 0,0-1 0,0 1 0,1-1 0,-1 1 0,0-1 0,0 1 0,0 0 0,1-1 0,1 1 0,41-6 0,-38 5 0,321-4 0,-187 7 0,-132-3 0,0 0 0,1 0 0,-1 0 0,0-1 0,0-1 0,0 0 0,0 0 0,0 0 0,-1-1 0,0 0 0,1 0 0,-1-1 0,-1 0 0,1 0 0,-1-1 0,7-7 0,-10 10 0,1-1 0,-1 1 0,0-1 0,0 0 0,-1 0 0,1 0 0,-1-1 0,0 1 0,0-1 0,0 1 0,-1-1 0,1 0 0,-1 1 0,0-1 0,-1 0 0,1 0 0,-1 0 0,0 1 0,0-1 0,-1 0 0,1 0 0,-1 0 0,0 0 0,0 1 0,-1-1 0,1 0 0,-1 1 0,-4-9 0,2 8 0,-1 0 0,1 1 0,-1-1 0,1 1 0,-1-1 0,0 2 0,-1-1 0,1 0 0,-1 1 0,-11-5 0,-62-20 0,69 24 0,-1 1 0,1 1 0,-1-1 0,0 2 0,0 0 0,-13 0 0,21 1 0,0 0 0,0 1 0,-1-1 0,1 1 0,0 0 0,0 0 0,0 0 0,0 0 0,0 0 0,1 1 0,-1-1 0,0 1 0,1 0 0,-1 0 0,1 0 0,-1 0 0,1 0 0,0 1 0,0-1 0,0 1 0,0-1 0,0 1 0,1 0 0,-1-1 0,0 5 0,-4 11 0,1-1 0,2 1 0,0 1 0,0-1 0,2 0 0,1 29 0,-5 41 0,-7 53 0,8 204 0,6-181 0,-2-156 0,0 0 0,0 0 0,1 1 0,0-1 0,1 0 0,2 9 0,-3-14 0,0 0 0,1-1 0,-1 0 0,0 1 0,1-1 0,0 0 0,-1 0 0,1 0 0,0 0 0,0 0 0,0 0 0,0 0 0,0-1 0,1 1 0,-1-1 0,0 0 0,1 0 0,-1 1 0,1-1 0,-1-1 0,1 1 0,0 0 0,3 0 0,1 0 0,0-1 0,1 0 0,-1 0 0,0-1 0,0 1 0,1-2 0,-1 1 0,0-1 0,0 0 0,0 0 0,0-1 0,-1 0 0,1 0 0,-1-1 0,12-8 0,7-6 0,-2-2 0,33-33 0,-34 30 0,30-29 0,147-130 0,-117 117 0,225-168 0,-278 213 0,21-15 0,0-2 0,81-79 0,-117 101 0,-1 0 0,-1-1 0,-1 0 0,0-1 0,10-23 0,-15 28 0,-2 0 0,1 0 0,-2-1 0,0 1 0,0-1 0,-1 0 0,-1 0 0,0 0 0,-1-14 0,0 22 0,-1 1 0,0-1 0,1 1 0,-2-1 0,1 1 0,-1 0 0,1-1 0,-1 1 0,0 0 0,-1 0 0,1 0 0,-1 1 0,1-1 0,-1 0 0,0 1 0,-1 0 0,1 0 0,0 0 0,-1 0 0,0 0 0,0 1 0,0-1 0,0 1 0,0 0 0,0 0 0,0 1 0,-8-2 0,-11-3 0,0 1 0,-1 1 0,1 1 0,-28 0 0,23 1 0,-44-10 0,59 8 0,-1 1 0,1 0 0,-1 2 0,1-1 0,-1 2 0,-18 0 0,18 3 0,0 0 0,0 1 0,0 1 0,1 0 0,0 1 0,0 0 0,0 1 0,1 0 0,0 1 0,1 0 0,-1 1 0,2 0 0,-18 20 0,18-18 0,0 1 0,1 0 0,1 1 0,0 0 0,0 0 0,1 0 0,1 1 0,1 0 0,0 1 0,0-1 0,2 1 0,-4 29 0,6-40 0,1 0 0,0 0 0,0 0 0,0 0 0,0 0 0,1 0 0,-1 0 0,1 0 0,0-1 0,1 1 0,-1 0 0,1 0 0,-1-1 0,1 1 0,0-1 0,0 0 0,1 1 0,-1-1 0,1 0 0,-1 0 0,1 0 0,0-1 0,0 1 0,0-1 0,0 0 0,1 0 0,6 4 0,6 0 0,0-1 0,0 0 0,1-1 0,-1-1 0,24 2 0,-1 0 0,603 101 0,-578-98 0,-45-7 0,1 2 0,0 0 0,-1 1 0,24 8 0,-40-11 0,-1 0 0,0 0 0,0 0 0,1 1 0,-1-1 0,0 1 0,0-1 0,0 1 0,-1 0 0,1-1 0,0 1 0,-1 0 0,1 0 0,-1 0 0,1 1 0,-1-1 0,0 0 0,0 0 0,0 1 0,0-1 0,0 1 0,-1-1 0,1 1 0,-1-1 0,0 1 0,1-1 0,-1 1 0,0-1 0,-1 1 0,1-1 0,0 1 0,-1-1 0,-1 5 0,-1 6 0,-2-1 0,1-1 0,-2 1 0,1-1 0,-14 20 0,-162 221 0,2-4 0,157-216 0,-39 66 0,56-89 0,1 1 0,0-1 0,0 1 0,1 0 0,0 0 0,1 0 0,0 0 0,-1 17 0,3-24 0,0 0 0,1-1 0,-1 1 0,1-1 0,-1 1 0,1-1 0,0 0 0,0 1 0,0-1 0,0 0 0,0 1 0,1-1 0,-1 0 0,1 0 0,0 0 0,-1 0 0,1 0 0,0-1 0,0 1 0,0 0 0,0-1 0,0 0 0,0 1 0,4 0 0,6 4 0,0-1 0,0-1 0,22 5 0,-6-2 0,278 79 0,-48-15 0,-235-64 0,181 51 0,-148-44 0,76 9 0,-129-23-21,-6-1-128,-16-5-1046,-46-10-5631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2:01:22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24575,'5'6'0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2:01:3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2:07:3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2:07:36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2:07:3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37:27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2:07:38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2054 1203 24575,'-5'0'0,"-12"0"0,-8-5 0,-5-1 0,-2-6 0,-6-15 0,-12-4 0,-13-6 0,-10-12 0,-39-24 0,-41-24 0,-40-26 0,-28-8-1068,-28-16 1068,-6-5 0,30 19 0,42 27 0,54 32-7123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2:07:39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24575,'10'0'0,"3"0"-8191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2:08:19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3144 486 24575,'0'1'0,"0"0"0,-1 0 0,1-1 0,0 1 0,-1 0 0,1 0 0,0 0 0,-1-1 0,1 1 0,-1 0 0,1 0 0,-1-1 0,0 1 0,1 0 0,-1-1 0,0 1 0,1-1 0,-1 1 0,0-1 0,0 1 0,1-1 0,-1 1 0,0-1 0,0 0 0,0 0 0,0 1 0,-1-1 0,-29 5 0,26-4 0,-25 3 0,1-2 0,-1-1 0,1-1 0,-1-2 0,1-1 0,-1-1 0,1-2 0,0 0 0,-53-21 0,-143-66 0,-408-146 0,337 139 0,273 92 0,0 1 0,-1 1 0,0 1 0,0 1 0,-31-1 0,-124 6 0,94 1 0,-585 1 0,655-2 0,0-1 0,0 2 0,1 0 0,-1 1 0,1 0 0,0 1 0,0 1 0,0 0 0,0 1 0,-15 9 0,7-1 0,1 1 0,1 0 0,0 2 0,-35 37 0,37-32 0,1 0 0,0 2 0,2-1 0,1 2 0,0 0 0,2 1 0,1 0 0,-14 53 0,17-47 0,1 0 0,2 0 0,1 0 0,2 1 0,1-1 0,1 1 0,8 51 0,-3-61 0,1 0 0,0 0 0,2-1 0,18 38 0,53 77 0,-69-121 0,1-1 0,1-1 0,0 0 0,1-1 0,1 0 0,0 0 0,0-2 0,1 0 0,1-1 0,-1 0 0,2-1 0,-1-1 0,1 0 0,1-2 0,-1 0 0,27 6 0,17 3 0,-4-2 0,0 2 0,68 30 0,-103-37 0,1 0 0,37 7 0,-41-11 0,0 1 0,-1 0 0,1 1 0,27 14 0,-24-9 0,0 0 0,1-2 0,1-1 0,-1-1 0,29 5 0,126 11 0,243-16 0,-234-10 0,264 3 0,-412 2 0,56 10 0,-69-8 0,0 0 0,0-2 0,0 0 0,0-2 0,0-1 0,27-4 0,1-9 0,100-40 0,-27 9 0,8-6 0,-33 11 0,-82 33 0,119-48 0,-126 49 0,-1-1 0,0 0 0,0 0 0,0-1 0,-1-1 0,0 0 0,-1 0 0,11-14 0,-18 20 0,-1 0 0,1-1 0,-1 1 0,0-1 0,-1 1 0,1-1 0,0 0 0,-1 1 0,0-1 0,0 0 0,0 0 0,-1 0 0,1 0 0,-1 0 0,0 0 0,0 0 0,0 0 0,0-1 0,-1 1 0,0 0 0,0 1 0,0-1 0,0 0 0,-1 0 0,-3-7 0,-4-4 0,-1 1 0,0 0 0,-1 0 0,-23-22 0,-6-7 0,-27-43 0,-63-106 0,118 173 0,2-1 0,0 0 0,-11-31 0,-2-4-1365,9 30-5461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2:08:19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24575,'0'0'-8191</inkml:trace>
  <inkml:trace contextRef="#ctx0" brushRef="#br0" timeOffset="1">0 6 24575,'0'-5'0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2:08:20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2:37:37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5055 24575,'0'2'0,"0"-1"0,1 0 0,-1 0 0,1 0 0,-1 0 0,1 0 0,-1 1 0,1-1 0,0 0 0,0-1 0,-1 1 0,1 0 0,0 0 0,0 0 0,0 0 0,0-1 0,0 1 0,0 0 0,0-1 0,0 1 0,1-1 0,-1 1 0,0-1 0,0 1 0,0-1 0,0 0 0,1 0 0,-1 0 0,0 0 0,0 0 0,1 0 0,0 0 0,45-2 0,10-13 0,0-3 0,-2-2 0,86-43 0,-56 23 0,607-275 0,54-15 0,-678 296 0,118-80 0,49-61 0,4-4 0,-161 124 0,112-103 0,-160 131 0,1 1 0,1 2 0,1 1 0,1 1 0,0 3 0,42-18 0,-27 13 0,68-46 0,-28 15 0,-53 33 0,34-29 0,-9 6 0,347-225 0,-394 260 0,0 0 0,0-1 0,-1 0 0,12-14 0,-20 19 0,0 0 0,-1 0 0,0-1 0,0 1 0,-1-1 0,1 0 0,-2 1 0,1-1 0,-1-1 0,0 1 0,0 0 0,0-10 0,2-164 0,-6 127 0,3 1 0,10-74 0,1 71 0,2 1 0,31-80 0,57-104 0,-46 115 0,-23 48 0,3 2 0,81-124 0,-108 184 0,1 0 0,-2 0 0,0-1 0,0 0 0,-2 0 0,1-1 0,-2 1 0,0-1 0,-2-1 0,5-28 0,6-66 0,5 1 0,5 1 0,5 2 0,65-164 0,-63 201 0,68-115 0,-88 169-120,1 0 0,1 2 0,0-1 0,1 2 0,1 0 1,0 0-1,20-11 0,-27 18-286,17-13-6420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2:37:39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24575,'0'270'0,"-1"-256"0,-1-1 0,0 1 0,-1-1 0,0 0 0,-6 17 0,4-18 0,1 1 0,1 0 0,0 0 0,-2 26 0,5-37 0,0 0 0,0 0 0,0 1 0,1-1 0,-1 0 0,0 0 0,1 0 0,0 0 0,0 1 0,-1-1 0,1 0 0,0 0 0,1 0 0,-1-1 0,0 1 0,0 0 0,1 0 0,-1-1 0,1 1 0,0 0 0,-1-1 0,1 0 0,0 1 0,0-1 0,0 0 0,0 0 0,0 0 0,0 0 0,0-1 0,0 1 0,3 0 0,7 2 0,0-1 0,0-1 0,0 0 0,20-1 0,-17-1 0,167-3 0,100 1 0,-260 5 0,0 2 0,0 1 0,0 0 0,-1 2 0,23 9 0,40 12 0,-50-20-455,1-2 0,59 4 0,-59-9-6371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2:37:40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4:12:05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1665 24575,'30'0'0,"-14"1"0,1 0 0,-1-2 0,1 0 0,-1-1 0,0 0 0,0-1 0,27-9 0,-7-7 0,-1-1 0,0-2 0,-1-1 0,59-54 0,-45 36 0,55-35 0,-34 34 0,3 3 0,1 3 0,88-29 0,-60 31 0,202-39 0,-234 57 0,86-30 0,44-11 0,73 17 0,-213 32 0,105-29 0,54-34 0,-182 59 0,411-163 0,-402 156 0,-10 3 0,0-1 0,-1-2 0,-1-2 0,45-35 0,-47 33 0,2 1 0,1 1 0,0 2 0,2 1 0,0 2 0,44-13 0,-41 17 0,46-15 0,1 3 0,97-12 0,143-11 0,118-12 0,-128 52 0,-231 10 0,1-4 0,157-23 0,-87-4 22,111-23-1409,-233 43-5439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4:12:08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0 24575,'-5'0'0,"-7"0"0,-6 0 0,-5 0 0,-5 0 0,-1 0 0,-2 0 0,-10 0 0,1 0-8191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09:37:27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4:12:10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351 1 24575,'-5'1'0,"0"1"0,0 0 0,1 0 0,-1 1 0,1-1 0,-1 1 0,1 0 0,0 0 0,0 1 0,0-1 0,0 1 0,-2 4 0,-3 0 0,-25 26 0,1 1 0,2 1 0,2 2 0,-29 48 0,47-64 0,2 0 0,0 0 0,1 1 0,2 0 0,-7 36 0,-14 50 0,24-101 0,1-2 0,0 0 0,0 0 0,0 0 0,1 1 0,0-1 0,-1 11 0,2-16 0,1 1 0,-1 0 0,0 0 0,1-1 0,-1 1 0,1 0 0,0 0 0,-1-1 0,1 1 0,0-1 0,0 1 0,0-1 0,0 1 0,0-1 0,1 0 0,-1 1 0,0-1 0,1 0 0,-1 0 0,1 0 0,-1 0 0,1 0 0,-1 0 0,1 0 0,-1-1 0,1 1 0,0 0 0,3 0 0,16 3 0,0-1 0,1 0 0,-1-2 0,1 0 0,35-4 0,-5 1 0,311-1 0,102-2 0,-457 5 0,-2 0 0,0 0 0,0 0 0,1 0 0,-1-1 0,0 0 0,0 0 0,0 0 0,0-1 0,-1 0 0,1 0 0,7-5 0,-12 7 0,0-1 0,-1 0 0,1 0 0,-1 0 0,1 1 0,-1-1 0,0 0 0,1 0 0,-1 0 0,0 0 0,0 0 0,1 0 0,-1 0 0,0 0 0,0 1 0,0-1 0,0 0 0,0 0 0,0 0 0,-1 0 0,1 0 0,0 0 0,0 0 0,-1 0 0,1 0 0,0 0 0,-1 1 0,1-1 0,-1 0 0,1 0 0,-1 0 0,0 1 0,1-1 0,-1 0 0,0 1 0,1-1 0,-1 1 0,0-1 0,-1 0 0,-34-26 0,34 26 0,-185-102-1365,151 86-5461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4:12:12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0 343 24575,'19'0'0,"-7"1"0,0-1 0,1-1 0,-1 0 0,0 0 0,1-1 0,16-6 0,64-26 0,-9 2 0,127-29 0,-154 46 0,82-31 0,-40 10 0,-50 20 0,-17 4 0,0 2 0,0 1 0,63-8 0,-79 15-227,1 0-1,-1-1 1,-1-1-1,1 0 1,27-12-1,-18 5-6598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5:23:41.9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1 333 24575,'3'0'0,"1"1"0,0 0 0,-1-1 0,1 1 0,-1 1 0,1-1 0,-1 0 0,1 1 0,-1 0 0,0 0 0,0 0 0,0 0 0,0 0 0,3 3 0,-2-1 0,1-1 0,-1 1 0,1-1 0,-1-1 0,1 1 0,0-1 0,6 3 0,17 0 0,1 0 0,-1-2 0,1-1 0,-1-2 0,32-2 0,-1 0 0,-10-1 0,-1-3 0,58-13 0,10-2 0,255-22 0,-246 16 0,-32 5 0,-63 17 0,17-4 0,80-24 0,-112 27 0,1 0 0,-1-1 0,0-1 0,-1 0 0,0-1 0,-1-1 0,1 0 0,21-23 0,-14 14-130,0 0 0,32-20-1,-35 26-843,7-6-5852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5:23:44.0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0 306 24575,'0'-1'0,"1"0"0,-1 0 0,0 0 0,1 0 0,-1 0 0,1 0 0,-1 0 0,1 0 0,-1 0 0,1 0 0,0 0 0,-1 1 0,1-1 0,0 0 0,0 0 0,0 1 0,0-1 0,-1 1 0,1-1 0,0 0 0,0 1 0,0 0 0,0-1 0,0 1 0,0 0 0,3-1 0,30-5 0,-30 5 0,2 1 0,0 0 0,1 0 0,-1 0 0,0 1 0,0 0 0,0 0 0,1 0 0,-1 1 0,0 0 0,8 4 0,6 4 0,31 22 0,-37-22 0,1-1 0,0 0 0,27 11 0,157 50 0,-175-62 0,0 0 0,1-2 0,-1-1 0,1-1 0,31 2 0,126-7 0,-90-1 0,207 2 0,172-3 0,-371-1 0,109-19 0,-156 14 0,-1-3 0,1-2 0,87-37 0,-33 4 0,1 4 0,122-31 0,405-91 0,-540 137-1365,-55 14-5461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5:23:47.1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24575,'13'-1'0,"-1"1"0,1 0 0,-1 1 0,1 1 0,0 0 0,-1 0 0,0 1 0,0 1 0,0 0 0,0 0 0,0 1 0,17 11 0,1 3 0,10 6 0,-1 1 0,-2 2 0,48 44 0,-63-50 0,0-1 0,1-1 0,30 19 0,-38-30 0,1 0 0,0 0 0,0-2 0,1 0 0,0-1 0,30 7 0,208 30 0,-111-20 0,1-3 0,174 2 0,156-23 0,-225-2 0,1307 2-648,-1515-1 778,0-3 0,-1-1-1,1-2 1,68-24-1,70-27-129,-154 51-341,-1 0 0,0-2-1,28-16 1,-25 9-6485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0T15:23:47.8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24575,'5'0'0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2T06:49:56.0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1048 24575,'0'-6'0,"1"0"0,0-1 0,0 1 0,1 0 0,0 0 0,0-1 0,0 1 0,0 1 0,1-1 0,0 0 0,1 1 0,-1-1 0,1 1 0,0 0 0,0 0 0,0 1 0,1-1 0,0 1 0,0 0 0,8-5 0,11-6 0,0 1 0,1 1 0,38-13 0,-54 22 0,266-103 0,204-88 0,-366 143 0,2 5 0,166-44 0,274-51 0,-465 112 0,-61 20 0,57-14 0,78-17 0,-107 24 0,97-14 0,-80 25 0,-53 5 0,0 0 0,0-1 0,0-1 0,0-1 0,-1-1 0,34-12 0,-39 11 0,0 0 0,1 2 0,0 0 0,0 0 0,28-1 0,84 3 0,-104 3 0,-15-1 0,-1 1 0,0 0 0,1 1 0,-1 0 0,0 0 0,0 1 0,0 0 0,-1 0 0,1 1 0,9 6 0,8 7 0,36 32 0,-1-1 0,-41-35 0,1-1 0,1-1 0,0-1 0,26 8 0,94 24 0,-68-23 0,462 132 0,-496-141 0,-1-3 0,72 6 0,79-12 0,-165 0 0,-1 0 0,1 1 0,-1 2 0,37 10 0,88 36 0,-100-31 0,1-2 0,63 12 0,127-1 0,-89-14 0,8 13 0,-96-15 0,0-2 0,74 1 0,-104-9 0,-1-2 0,1-2 0,0-1 0,-1-1 0,53-14 0,-55 7-170,-1 0-1,0-2 0,-1-1 1,0-1-1,-2-1 0,1-2 1,41-37-1,-29 20-6655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2T06:49:58.2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24575,'4'0'0,"-1"0"0,0 1 0,1 0 0,-1 0 0,0 0 0,0 0 0,0 0 0,0 1 0,0 0 0,0-1 0,0 1 0,0 0 0,-1 0 0,1 0 0,-1 1 0,0-1 0,1 1 0,-1-1 0,0 1 0,0 0 0,-1 0 0,3 5 0,4 7 0,-1 0 0,-1 0 0,5 19 0,-10-31 0,13 43 0,-2 1 0,-2 0 0,-2 0 0,-2 1 0,-2 0 0,-4 73 0,-1-109-273,-1-1 0,0 1 0,-1-1 0,-6 17 0,-5 6-6553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2T06:50:00.2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24575,'828'0'-1365,"-789"0"-5461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2T06:50:04.2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E311DA-4B78-415A-8C6F-8FB7CBF1EA36}" type="datetimeFigureOut">
              <a:rPr lang="en-IN" smtClean="0"/>
              <a:t>03/12/2022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F0763-6915-43A2-9427-1DE21068CF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541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0763-6915-43A2-9427-1DE21068CFC5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577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0763-6915-43A2-9427-1DE21068CFC5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54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0763-6915-43A2-9427-1DE21068CFC5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83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0763-6915-43A2-9427-1DE21068CFC5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539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0763-6915-43A2-9427-1DE21068CFC5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3910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0763-6915-43A2-9427-1DE21068CFC5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3945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45BD54-D254-4322-AF58-CAE8257A3F82}"/>
              </a:ext>
            </a:extLst>
          </p:cNvPr>
          <p:cNvSpPr/>
          <p:nvPr/>
        </p:nvSpPr>
        <p:spPr>
          <a:xfrm>
            <a:off x="0" y="0"/>
            <a:ext cx="4710545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DB2E3-BEBB-417E-9A38-25C15BFBA35A}"/>
              </a:ext>
            </a:extLst>
          </p:cNvPr>
          <p:cNvSpPr/>
          <p:nvPr/>
        </p:nvSpPr>
        <p:spPr>
          <a:xfrm>
            <a:off x="3579669" y="198650"/>
            <a:ext cx="8409707" cy="6433806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63A75F-78DF-42A9-BC21-1C7D5E55C115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7" y="2435170"/>
            <a:ext cx="2650991" cy="12138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1FEF01-CFDC-4705-BBAE-88BD256BEE19}"/>
              </a:ext>
            </a:extLst>
          </p:cNvPr>
          <p:cNvSpPr/>
          <p:nvPr/>
        </p:nvSpPr>
        <p:spPr>
          <a:xfrm>
            <a:off x="11194473" y="6359236"/>
            <a:ext cx="775853" cy="2493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6D622D-9BE6-4C9D-8064-B078A5E909E2}"/>
              </a:ext>
            </a:extLst>
          </p:cNvPr>
          <p:cNvSpPr/>
          <p:nvPr/>
        </p:nvSpPr>
        <p:spPr>
          <a:xfrm>
            <a:off x="10401669" y="6359236"/>
            <a:ext cx="775853" cy="2493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Implement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9C8AFD-31CF-44B5-815D-F706827DA94E}"/>
              </a:ext>
            </a:extLst>
          </p:cNvPr>
          <p:cNvSpPr/>
          <p:nvPr/>
        </p:nvSpPr>
        <p:spPr>
          <a:xfrm>
            <a:off x="9608865" y="6359236"/>
            <a:ext cx="775853" cy="249382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Advise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B5F93B-4C98-41CB-94D6-75C066006312}"/>
              </a:ext>
            </a:extLst>
          </p:cNvPr>
          <p:cNvSpPr/>
          <p:nvPr/>
        </p:nvSpPr>
        <p:spPr>
          <a:xfrm>
            <a:off x="8816061" y="6359236"/>
            <a:ext cx="775853" cy="2493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Educate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325318-E234-4F36-8B87-16BA513E5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724" y="5082520"/>
            <a:ext cx="1724772" cy="4963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C151AA-4A07-419B-9ED6-CEF6AC61C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516" y="4978669"/>
            <a:ext cx="2166937" cy="7040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7F1B1E-B7D1-4F84-BC64-4CE0DB37DA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8624" y="1574538"/>
            <a:ext cx="8001000" cy="1701519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486D6E-6BA8-4C52-924A-59253267A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8624" y="3602038"/>
            <a:ext cx="8001000" cy="806816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0070C0"/>
                </a:solidFill>
                <a:latin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3C5C8-6BE2-42E9-8B5A-2ED21D041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74CCF-98B4-411A-8810-C31E8C29E19B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8EDC7-CDC2-4407-9F8F-C0CEAA400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695F3-58FF-4760-B1DC-C5025EA66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D0E78-183D-4F7D-A18B-8A4BED7B6988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565CEE-49E5-468C-A0B4-83E886C61D84}"/>
              </a:ext>
            </a:extLst>
          </p:cNvPr>
          <p:cNvCxnSpPr/>
          <p:nvPr/>
        </p:nvCxnSpPr>
        <p:spPr>
          <a:xfrm>
            <a:off x="3778624" y="3602038"/>
            <a:ext cx="8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40C7E80-A24C-4396-B051-437EF1D79AB8}"/>
              </a:ext>
            </a:extLst>
          </p:cNvPr>
          <p:cNvSpPr/>
          <p:nvPr/>
        </p:nvSpPr>
        <p:spPr>
          <a:xfrm>
            <a:off x="7968342" y="4876803"/>
            <a:ext cx="2032000" cy="870858"/>
          </a:xfrm>
          <a:custGeom>
            <a:avLst/>
            <a:gdLst>
              <a:gd name="connsiteX0" fmla="*/ 1959429 w 2032000"/>
              <a:gd name="connsiteY0" fmla="*/ 0 h 870858"/>
              <a:gd name="connsiteX1" fmla="*/ 0 w 2032000"/>
              <a:gd name="connsiteY1" fmla="*/ 0 h 870858"/>
              <a:gd name="connsiteX2" fmla="*/ 0 w 2032000"/>
              <a:gd name="connsiteY2" fmla="*/ 870858 h 870858"/>
              <a:gd name="connsiteX3" fmla="*/ 2032000 w 2032000"/>
              <a:gd name="connsiteY3" fmla="*/ 870858 h 87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000" h="870858">
                <a:moveTo>
                  <a:pt x="1959429" y="0"/>
                </a:moveTo>
                <a:lnTo>
                  <a:pt x="0" y="0"/>
                </a:lnTo>
                <a:lnTo>
                  <a:pt x="0" y="870858"/>
                </a:lnTo>
                <a:lnTo>
                  <a:pt x="2032000" y="870858"/>
                </a:lnTo>
              </a:path>
            </a:pathLst>
          </a:cu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52EBDC4-1E90-4F52-92F1-8C4F5999C539}"/>
              </a:ext>
            </a:extLst>
          </p:cNvPr>
          <p:cNvSpPr/>
          <p:nvPr/>
        </p:nvSpPr>
        <p:spPr>
          <a:xfrm rot="10800000">
            <a:off x="5849258" y="4876803"/>
            <a:ext cx="2032000" cy="870858"/>
          </a:xfrm>
          <a:custGeom>
            <a:avLst/>
            <a:gdLst>
              <a:gd name="connsiteX0" fmla="*/ 1959429 w 2032000"/>
              <a:gd name="connsiteY0" fmla="*/ 0 h 870858"/>
              <a:gd name="connsiteX1" fmla="*/ 0 w 2032000"/>
              <a:gd name="connsiteY1" fmla="*/ 0 h 870858"/>
              <a:gd name="connsiteX2" fmla="*/ 0 w 2032000"/>
              <a:gd name="connsiteY2" fmla="*/ 870858 h 870858"/>
              <a:gd name="connsiteX3" fmla="*/ 2032000 w 2032000"/>
              <a:gd name="connsiteY3" fmla="*/ 870858 h 87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000" h="870858">
                <a:moveTo>
                  <a:pt x="1959429" y="0"/>
                </a:moveTo>
                <a:lnTo>
                  <a:pt x="0" y="0"/>
                </a:lnTo>
                <a:lnTo>
                  <a:pt x="0" y="870858"/>
                </a:lnTo>
                <a:lnTo>
                  <a:pt x="2032000" y="870858"/>
                </a:lnTo>
              </a:path>
            </a:pathLst>
          </a:cu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30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B1346-0FB6-45C7-A96E-DBDDF4C7C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29AF55-8DB4-4235-B18B-7CA1658AE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36DFF-55B4-41FE-BF5D-FC115ECB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74CCF-98B4-411A-8810-C31E8C29E19B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B04A8-2C06-4BAA-A780-6380C576F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476E6-F3EA-4F13-B40F-1978B532D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D0E78-183D-4F7D-A18B-8A4BED7B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58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DEE29A-7B74-4351-AF12-4B1C4A1C76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3DBD61-8BBB-4413-B521-69C6BA2EBD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486CF-3404-43E2-AAB7-B052FC466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74CCF-98B4-411A-8810-C31E8C29E19B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AE448-840B-441A-88AC-D0E89CE17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56B10-E457-4193-8E4C-41798145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D0E78-183D-4F7D-A18B-8A4BED7B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37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C48660-697D-4BB9-97F6-A5BB6C764668}"/>
              </a:ext>
            </a:extLst>
          </p:cNvPr>
          <p:cNvSpPr/>
          <p:nvPr/>
        </p:nvSpPr>
        <p:spPr>
          <a:xfrm>
            <a:off x="0" y="0"/>
            <a:ext cx="5957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0BE8EE-2EB2-435C-9D5A-AAA15842A36C}"/>
              </a:ext>
            </a:extLst>
          </p:cNvPr>
          <p:cNvSpPr/>
          <p:nvPr/>
        </p:nvSpPr>
        <p:spPr>
          <a:xfrm>
            <a:off x="207818" y="201706"/>
            <a:ext cx="11762508" cy="6433806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3355C8-5657-4103-B600-59803F24DBFF}"/>
              </a:ext>
            </a:extLst>
          </p:cNvPr>
          <p:cNvSpPr/>
          <p:nvPr/>
        </p:nvSpPr>
        <p:spPr>
          <a:xfrm>
            <a:off x="11194473" y="6359236"/>
            <a:ext cx="775853" cy="2493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F2C038-CD71-4DD5-AD56-49FB9C0E8AF6}"/>
              </a:ext>
            </a:extLst>
          </p:cNvPr>
          <p:cNvSpPr/>
          <p:nvPr/>
        </p:nvSpPr>
        <p:spPr>
          <a:xfrm>
            <a:off x="10401669" y="6359236"/>
            <a:ext cx="775853" cy="2493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Implement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26EA1A-6BCF-4846-ABF3-498AD8F1EC82}"/>
              </a:ext>
            </a:extLst>
          </p:cNvPr>
          <p:cNvSpPr/>
          <p:nvPr/>
        </p:nvSpPr>
        <p:spPr>
          <a:xfrm>
            <a:off x="9608865" y="6359236"/>
            <a:ext cx="775853" cy="249382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Advise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1F1E9A-33FE-49BA-B69E-30EA3CC61DB9}"/>
              </a:ext>
            </a:extLst>
          </p:cNvPr>
          <p:cNvSpPr/>
          <p:nvPr/>
        </p:nvSpPr>
        <p:spPr>
          <a:xfrm>
            <a:off x="8816061" y="6359236"/>
            <a:ext cx="775853" cy="2493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Educate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CD68B3-2898-4D6B-B5C2-F62D51C48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281" y="278160"/>
            <a:ext cx="2153769" cy="41580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4873B59-2742-4F87-99A9-E1AA8FCD8E50}"/>
              </a:ext>
            </a:extLst>
          </p:cNvPr>
          <p:cNvGrpSpPr/>
          <p:nvPr/>
        </p:nvGrpSpPr>
        <p:grpSpPr>
          <a:xfrm>
            <a:off x="9291457" y="4352078"/>
            <a:ext cx="2186521" cy="1954633"/>
            <a:chOff x="10020116" y="4405313"/>
            <a:chExt cx="1958686" cy="175096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89441B2-4EF5-4599-887F-42F7A59AD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7447" y="4441774"/>
              <a:ext cx="1724025" cy="17145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F730E1-3FAD-4138-ACCA-276E0BBA031B}"/>
                </a:ext>
              </a:extLst>
            </p:cNvPr>
            <p:cNvSpPr/>
            <p:nvPr/>
          </p:nvSpPr>
          <p:spPr>
            <a:xfrm>
              <a:off x="10020116" y="4405313"/>
              <a:ext cx="1958686" cy="1750961"/>
            </a:xfrm>
            <a:prstGeom prst="rect">
              <a:avLst/>
            </a:prstGeom>
            <a:solidFill>
              <a:srgbClr val="FFFFFF">
                <a:alpha val="9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08D64F-302C-4B73-A9F2-946CA3382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65" y="278160"/>
            <a:ext cx="9438716" cy="797605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EB2DC-2ADD-4476-921C-5457C12D1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724" y="1253331"/>
            <a:ext cx="11039452" cy="505338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defRPr>
            </a:lvl2pPr>
            <a:lvl3pPr>
              <a:defRPr sz="18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defRPr>
            </a:lvl3pPr>
            <a:lvl4pPr>
              <a:defRPr sz="16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defRPr>
            </a:lvl4pPr>
            <a:lvl5pPr>
              <a:defRPr sz="16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B0C41-3748-45BA-AC12-3356750D6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74CCF-98B4-411A-8810-C31E8C29E19B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C5298-80C2-435C-BE19-55A311B7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8E2F2-0AF5-4302-9483-8FB2AC4A1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D0E78-183D-4F7D-A18B-8A4BED7B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52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1C76EB-EFA3-4D98-BF85-9CBAD51246C3}"/>
              </a:ext>
            </a:extLst>
          </p:cNvPr>
          <p:cNvSpPr/>
          <p:nvPr/>
        </p:nvSpPr>
        <p:spPr>
          <a:xfrm>
            <a:off x="0" y="0"/>
            <a:ext cx="4710545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F9218A-B816-4B5F-A0BE-D0AAD688BCDE}"/>
              </a:ext>
            </a:extLst>
          </p:cNvPr>
          <p:cNvSpPr/>
          <p:nvPr/>
        </p:nvSpPr>
        <p:spPr>
          <a:xfrm>
            <a:off x="3579669" y="198650"/>
            <a:ext cx="8409707" cy="6433806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792D18-2682-4285-9429-837643BCD1C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7" y="2435170"/>
            <a:ext cx="2650991" cy="12138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E5457F-D05E-4FBC-AA16-B4542B833804}"/>
              </a:ext>
            </a:extLst>
          </p:cNvPr>
          <p:cNvSpPr/>
          <p:nvPr/>
        </p:nvSpPr>
        <p:spPr>
          <a:xfrm>
            <a:off x="11194473" y="6359236"/>
            <a:ext cx="775853" cy="2493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20450F-F92F-43A7-B557-0485260B48EC}"/>
              </a:ext>
            </a:extLst>
          </p:cNvPr>
          <p:cNvSpPr/>
          <p:nvPr/>
        </p:nvSpPr>
        <p:spPr>
          <a:xfrm>
            <a:off x="10401669" y="6359236"/>
            <a:ext cx="775853" cy="2493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Implement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D495CD-0755-4CD0-952C-38FDFD818912}"/>
              </a:ext>
            </a:extLst>
          </p:cNvPr>
          <p:cNvSpPr/>
          <p:nvPr/>
        </p:nvSpPr>
        <p:spPr>
          <a:xfrm>
            <a:off x="9608865" y="6359236"/>
            <a:ext cx="775853" cy="249382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Advise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56530E-6471-4A98-9409-D28702635498}"/>
              </a:ext>
            </a:extLst>
          </p:cNvPr>
          <p:cNvSpPr/>
          <p:nvPr/>
        </p:nvSpPr>
        <p:spPr>
          <a:xfrm>
            <a:off x="8816061" y="6359236"/>
            <a:ext cx="775853" cy="2493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Educate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16744-0EC5-4409-8030-9D707EE1A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86" y="1709739"/>
            <a:ext cx="7602764" cy="1892300"/>
          </a:xfrm>
        </p:spPr>
        <p:txBody>
          <a:bodyPr anchor="ctr"/>
          <a:lstStyle>
            <a:lvl1pPr algn="ctr">
              <a:defRPr sz="40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CF225-F19A-40FE-9134-ADAC53A2C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4686" y="3649066"/>
            <a:ext cx="7602764" cy="98099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Trebuchet MS" panose="020B0603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52890-A463-40F0-8781-AB9ECF347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74CCF-98B4-411A-8810-C31E8C29E19B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EBFC2-28E7-4B50-9949-2BDA85E26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98516-7864-4AE1-84EA-04757DF14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D0E78-183D-4F7D-A18B-8A4BED7B6988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09AA055-0DD5-4F16-B6C2-4900CC928098}"/>
              </a:ext>
            </a:extLst>
          </p:cNvPr>
          <p:cNvCxnSpPr/>
          <p:nvPr/>
        </p:nvCxnSpPr>
        <p:spPr>
          <a:xfrm>
            <a:off x="3778624" y="3602038"/>
            <a:ext cx="8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18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8ED813-B8D0-48D3-B71C-48DF5BDC9A90}"/>
              </a:ext>
            </a:extLst>
          </p:cNvPr>
          <p:cNvSpPr/>
          <p:nvPr/>
        </p:nvSpPr>
        <p:spPr>
          <a:xfrm>
            <a:off x="0" y="0"/>
            <a:ext cx="47171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F0879C-37D2-4E04-A609-4FEBD2EB69A2}"/>
              </a:ext>
            </a:extLst>
          </p:cNvPr>
          <p:cNvSpPr/>
          <p:nvPr/>
        </p:nvSpPr>
        <p:spPr>
          <a:xfrm>
            <a:off x="207818" y="201706"/>
            <a:ext cx="11762508" cy="6433806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C859E1-EF9A-419B-B3AC-AEA4B510D174}"/>
              </a:ext>
            </a:extLst>
          </p:cNvPr>
          <p:cNvSpPr/>
          <p:nvPr/>
        </p:nvSpPr>
        <p:spPr>
          <a:xfrm>
            <a:off x="11194473" y="6359236"/>
            <a:ext cx="775853" cy="2493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4C3DBE-5B2C-4C2D-8079-CF803A046CD5}"/>
              </a:ext>
            </a:extLst>
          </p:cNvPr>
          <p:cNvSpPr/>
          <p:nvPr/>
        </p:nvSpPr>
        <p:spPr>
          <a:xfrm>
            <a:off x="10401669" y="6359236"/>
            <a:ext cx="775853" cy="2493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Implement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E1258E-5E7B-49D9-AB2A-3FCE6F2AE3D9}"/>
              </a:ext>
            </a:extLst>
          </p:cNvPr>
          <p:cNvSpPr/>
          <p:nvPr/>
        </p:nvSpPr>
        <p:spPr>
          <a:xfrm>
            <a:off x="9608865" y="6359236"/>
            <a:ext cx="775853" cy="249382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Advise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2A0B40-AB4B-42CA-AD19-364DF8432A34}"/>
              </a:ext>
            </a:extLst>
          </p:cNvPr>
          <p:cNvSpPr/>
          <p:nvPr/>
        </p:nvSpPr>
        <p:spPr>
          <a:xfrm>
            <a:off x="8816061" y="6359236"/>
            <a:ext cx="775853" cy="2493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Educate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CF1E32-F9E6-49E7-B655-4856AC619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281" y="278160"/>
            <a:ext cx="2153769" cy="415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355067-D68C-4E9D-814B-94F341ACA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56A77-566F-415D-85B3-C170D979EF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2F81A-5D76-4DBF-9DF9-92CD90E70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1F8005-F81C-45EB-B6F5-872E765EC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74CCF-98B4-411A-8810-C31E8C29E19B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2E53F-F0E3-4A6E-B3B1-F5491F548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69BF3-2B4A-42F7-B934-99F11627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D0E78-183D-4F7D-A18B-8A4BED7B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39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94546B-A81A-48D4-B4C5-7E2E6285F424}"/>
              </a:ext>
            </a:extLst>
          </p:cNvPr>
          <p:cNvSpPr/>
          <p:nvPr/>
        </p:nvSpPr>
        <p:spPr>
          <a:xfrm>
            <a:off x="0" y="0"/>
            <a:ext cx="5957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06CAA-5E4F-43E2-8A98-36361486A3A4}"/>
              </a:ext>
            </a:extLst>
          </p:cNvPr>
          <p:cNvSpPr/>
          <p:nvPr/>
        </p:nvSpPr>
        <p:spPr>
          <a:xfrm>
            <a:off x="207818" y="201706"/>
            <a:ext cx="11762508" cy="6433806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8E28CB-622A-4807-91B6-87A76E180121}"/>
              </a:ext>
            </a:extLst>
          </p:cNvPr>
          <p:cNvSpPr/>
          <p:nvPr/>
        </p:nvSpPr>
        <p:spPr>
          <a:xfrm>
            <a:off x="11194473" y="6359236"/>
            <a:ext cx="775853" cy="2493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30D63E-AE12-491E-81E4-B3C25BA710AC}"/>
              </a:ext>
            </a:extLst>
          </p:cNvPr>
          <p:cNvSpPr/>
          <p:nvPr/>
        </p:nvSpPr>
        <p:spPr>
          <a:xfrm>
            <a:off x="10401669" y="6359236"/>
            <a:ext cx="775853" cy="2493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Implement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A4929A-0E7F-4B2B-81BC-6899210E604F}"/>
              </a:ext>
            </a:extLst>
          </p:cNvPr>
          <p:cNvSpPr/>
          <p:nvPr/>
        </p:nvSpPr>
        <p:spPr>
          <a:xfrm>
            <a:off x="9608865" y="6359236"/>
            <a:ext cx="775853" cy="249382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Advise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27A026-FFDC-4CB9-9AB8-BB4B31660FD8}"/>
              </a:ext>
            </a:extLst>
          </p:cNvPr>
          <p:cNvSpPr/>
          <p:nvPr/>
        </p:nvSpPr>
        <p:spPr>
          <a:xfrm>
            <a:off x="8816061" y="6359236"/>
            <a:ext cx="775853" cy="2493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Educate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0FBF31-43A4-4034-8688-BF6697211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281" y="278160"/>
            <a:ext cx="2153769" cy="415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7B1EE-D3B9-4A72-BB78-BEAFBE1FD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1261F-F460-4F19-99F4-F65B97B6F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84E1E-AD39-414E-A630-BB5F20BC8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EA01E5-2430-4A1C-8323-5D191529B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C4A9DA-01AC-4343-9532-A824358CD6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9BA755-AEE2-4001-8DE6-415A8DBF9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74CCF-98B4-411A-8810-C31E8C29E19B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3B665F-223D-495A-BDBB-E3363CAF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9B297C-3F38-49A1-953B-17E3F6F66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D0E78-183D-4F7D-A18B-8A4BED7B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57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7856098-1DA3-49E8-91B8-CAA5CDB7382E}"/>
              </a:ext>
            </a:extLst>
          </p:cNvPr>
          <p:cNvSpPr/>
          <p:nvPr/>
        </p:nvSpPr>
        <p:spPr>
          <a:xfrm>
            <a:off x="0" y="0"/>
            <a:ext cx="5957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2C0DA-73C9-4A83-97A2-EB4541745B64}"/>
              </a:ext>
            </a:extLst>
          </p:cNvPr>
          <p:cNvSpPr/>
          <p:nvPr/>
        </p:nvSpPr>
        <p:spPr>
          <a:xfrm>
            <a:off x="207818" y="201706"/>
            <a:ext cx="11762508" cy="6433806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3A0938-3C8A-4ACA-8AD0-352B444392A9}"/>
              </a:ext>
            </a:extLst>
          </p:cNvPr>
          <p:cNvSpPr/>
          <p:nvPr/>
        </p:nvSpPr>
        <p:spPr>
          <a:xfrm>
            <a:off x="11194473" y="6359236"/>
            <a:ext cx="775853" cy="2493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E9A254-00DC-4FF4-ABF3-8D548470A822}"/>
              </a:ext>
            </a:extLst>
          </p:cNvPr>
          <p:cNvSpPr/>
          <p:nvPr/>
        </p:nvSpPr>
        <p:spPr>
          <a:xfrm>
            <a:off x="10401669" y="6359236"/>
            <a:ext cx="775853" cy="2493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Implement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E83A17-368C-4CF3-93EE-956780C13754}"/>
              </a:ext>
            </a:extLst>
          </p:cNvPr>
          <p:cNvSpPr/>
          <p:nvPr/>
        </p:nvSpPr>
        <p:spPr>
          <a:xfrm>
            <a:off x="9608865" y="6359236"/>
            <a:ext cx="775853" cy="249382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Advise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6DDFCB-6B13-4853-B2B2-7FDD576847E1}"/>
              </a:ext>
            </a:extLst>
          </p:cNvPr>
          <p:cNvSpPr/>
          <p:nvPr/>
        </p:nvSpPr>
        <p:spPr>
          <a:xfrm>
            <a:off x="8816061" y="6359236"/>
            <a:ext cx="775853" cy="2493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Educate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C8E1E0-E974-41E1-9F43-DEF84D8A1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281" y="278160"/>
            <a:ext cx="2153769" cy="415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473C1-75AC-4CC3-97E1-56E2CDDB9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27F37E-14E1-44B3-BCD8-AEBD153A1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74CCF-98B4-411A-8810-C31E8C29E19B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EB09FB-ACF3-4E2F-B66D-3E13733A5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D82C6C-9BFE-4C90-A547-8C325C55E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D0E78-183D-4F7D-A18B-8A4BED7B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65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FA0252-28E1-40E5-ACE6-20D14F5256B9}"/>
              </a:ext>
            </a:extLst>
          </p:cNvPr>
          <p:cNvSpPr/>
          <p:nvPr/>
        </p:nvSpPr>
        <p:spPr>
          <a:xfrm>
            <a:off x="0" y="0"/>
            <a:ext cx="5957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618FD9-31FC-4567-B182-23204706A8B0}"/>
              </a:ext>
            </a:extLst>
          </p:cNvPr>
          <p:cNvSpPr/>
          <p:nvPr/>
        </p:nvSpPr>
        <p:spPr>
          <a:xfrm>
            <a:off x="207818" y="201706"/>
            <a:ext cx="11762508" cy="6433806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29B7B4-B37A-4ECF-85D2-5A66AA4D9A3E}"/>
              </a:ext>
            </a:extLst>
          </p:cNvPr>
          <p:cNvSpPr/>
          <p:nvPr/>
        </p:nvSpPr>
        <p:spPr>
          <a:xfrm>
            <a:off x="11194473" y="6359236"/>
            <a:ext cx="775853" cy="2493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F4FB33-76DE-4704-8B1A-C3FE16F507E2}"/>
              </a:ext>
            </a:extLst>
          </p:cNvPr>
          <p:cNvSpPr/>
          <p:nvPr/>
        </p:nvSpPr>
        <p:spPr>
          <a:xfrm>
            <a:off x="10401669" y="6359236"/>
            <a:ext cx="775853" cy="2493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Implement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894C9-4BA3-403A-B5F2-D596A188AF2F}"/>
              </a:ext>
            </a:extLst>
          </p:cNvPr>
          <p:cNvSpPr/>
          <p:nvPr/>
        </p:nvSpPr>
        <p:spPr>
          <a:xfrm>
            <a:off x="9608865" y="6359236"/>
            <a:ext cx="775853" cy="249382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Advise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0B9174-D03E-4D6F-A8E5-B9D3C8C2DB80}"/>
              </a:ext>
            </a:extLst>
          </p:cNvPr>
          <p:cNvSpPr/>
          <p:nvPr/>
        </p:nvSpPr>
        <p:spPr>
          <a:xfrm>
            <a:off x="8816061" y="6359236"/>
            <a:ext cx="775853" cy="2493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Educate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EAC91E-9BE5-4729-AA9E-F5E9394A8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281" y="278160"/>
            <a:ext cx="2153769" cy="41580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39A89A-4F67-468F-80FE-0E3680B1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74CCF-98B4-411A-8810-C31E8C29E19B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101976-8FCF-4B4F-B90A-B5E72462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AE299-AC97-4CB0-8712-61CB13DAB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D0E78-183D-4F7D-A18B-8A4BED7B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3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6CCC9-CB97-4066-B6DA-4148BB88F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6ECEE-E57D-455E-A22A-6DE67E6B8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E2D1F0-214E-43F0-A7BC-42F93E547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B125E7-FC1E-4111-8E29-520E9E6AF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74CCF-98B4-411A-8810-C31E8C29E19B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E390C-8CD6-41DF-B8A7-0EA86E704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4D1209-8122-481B-93F3-CD9D18358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D0E78-183D-4F7D-A18B-8A4BED7B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2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21060-B002-4A29-A677-95E1A92CC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A23B8C-6470-4EFE-BA18-C7C748C1C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14D961-FD3B-461E-A88E-64AC4821E6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4AF84C-0554-4D2A-95E2-84C361AAE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74CCF-98B4-411A-8810-C31E8C29E19B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BC5B5-70F3-4D7C-9421-4846A194A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C9E27-8F16-42E6-B25A-6357B56B3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D0E78-183D-4F7D-A18B-8A4BED7B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059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2EF02-B3FB-409B-B71D-7DB59224D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66FC5-8BC1-45FA-8841-F34FA58FD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7B98F-173F-4961-A753-124D5F25AE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74CCF-98B4-411A-8810-C31E8C29E19B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B7A21-CD9E-479E-AAB2-6CC376E9F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BC126-58FF-4F4D-A936-FEFCC877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D0E78-183D-4F7D-A18B-8A4BED7B6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27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customXml" Target="../ink/ink83.xml"/><Relationship Id="rId3" Type="http://schemas.openxmlformats.org/officeDocument/2006/relationships/customXml" Target="../ink/ink77.xml"/><Relationship Id="rId7" Type="http://schemas.openxmlformats.org/officeDocument/2006/relationships/customXml" Target="../ink/ink80.xml"/><Relationship Id="rId12" Type="http://schemas.openxmlformats.org/officeDocument/2006/relationships/image" Target="../media/image62.png"/><Relationship Id="rId2" Type="http://schemas.openxmlformats.org/officeDocument/2006/relationships/image" Target="../media/image16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9.xml"/><Relationship Id="rId11" Type="http://schemas.openxmlformats.org/officeDocument/2006/relationships/customXml" Target="../ink/ink82.xml"/><Relationship Id="rId5" Type="http://schemas.openxmlformats.org/officeDocument/2006/relationships/customXml" Target="../ink/ink78.xml"/><Relationship Id="rId15" Type="http://schemas.openxmlformats.org/officeDocument/2006/relationships/customXml" Target="../ink/ink84.xml"/><Relationship Id="rId10" Type="http://schemas.openxmlformats.org/officeDocument/2006/relationships/image" Target="../media/image61.png"/><Relationship Id="rId4" Type="http://schemas.openxmlformats.org/officeDocument/2006/relationships/image" Target="../media/image49.png"/><Relationship Id="rId9" Type="http://schemas.openxmlformats.org/officeDocument/2006/relationships/customXml" Target="../ink/ink81.xml"/><Relationship Id="rId1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customXml" Target="../ink/ink85.xml"/><Relationship Id="rId7" Type="http://schemas.openxmlformats.org/officeDocument/2006/relationships/customXml" Target="../ink/ink8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customXml" Target="../ink/ink86.xml"/><Relationship Id="rId4" Type="http://schemas.openxmlformats.org/officeDocument/2006/relationships/image" Target="../media/image66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customXml" Target="../ink/ink88.xml"/><Relationship Id="rId7" Type="http://schemas.openxmlformats.org/officeDocument/2006/relationships/customXml" Target="../ink/ink90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customXml" Target="../ink/ink89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9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4.xml"/><Relationship Id="rId3" Type="http://schemas.openxmlformats.org/officeDocument/2006/relationships/image" Target="../media/image2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3.xml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0" Type="http://schemas.openxmlformats.org/officeDocument/2006/relationships/customXml" Target="../ink/ink95.xml"/><Relationship Id="rId4" Type="http://schemas.openxmlformats.org/officeDocument/2006/relationships/customXml" Target="../ink/ink92.xml"/><Relationship Id="rId9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8080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8.xml"/><Relationship Id="rId3" Type="http://schemas.openxmlformats.org/officeDocument/2006/relationships/image" Target="../media/image46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7.xml"/><Relationship Id="rId11" Type="http://schemas.openxmlformats.org/officeDocument/2006/relationships/image" Target="../media/image94.png"/><Relationship Id="rId5" Type="http://schemas.openxmlformats.org/officeDocument/2006/relationships/image" Target="../media/image91.png"/><Relationship Id="rId10" Type="http://schemas.openxmlformats.org/officeDocument/2006/relationships/customXml" Target="../ink/ink99.xml"/><Relationship Id="rId4" Type="http://schemas.openxmlformats.org/officeDocument/2006/relationships/customXml" Target="../ink/ink96.xml"/><Relationship Id="rId9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customXml" Target="../ink/ink10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.xml"/><Relationship Id="rId18" Type="http://schemas.openxmlformats.org/officeDocument/2006/relationships/customXml" Target="../ink/ink14.xml"/><Relationship Id="rId26" Type="http://schemas.openxmlformats.org/officeDocument/2006/relationships/customXml" Target="../ink/ink21.xml"/><Relationship Id="rId39" Type="http://schemas.openxmlformats.org/officeDocument/2006/relationships/customXml" Target="../ink/ink31.xml"/><Relationship Id="rId21" Type="http://schemas.openxmlformats.org/officeDocument/2006/relationships/customXml" Target="../ink/ink16.xml"/><Relationship Id="rId34" Type="http://schemas.openxmlformats.org/officeDocument/2006/relationships/customXml" Target="../ink/ink26.xml"/><Relationship Id="rId42" Type="http://schemas.openxmlformats.org/officeDocument/2006/relationships/customXml" Target="../ink/ink34.xml"/><Relationship Id="rId47" Type="http://schemas.openxmlformats.org/officeDocument/2006/relationships/customXml" Target="../ink/ink38.xml"/><Relationship Id="rId50" Type="http://schemas.openxmlformats.org/officeDocument/2006/relationships/customXml" Target="../ink/ink41.xml"/><Relationship Id="rId55" Type="http://schemas.openxmlformats.org/officeDocument/2006/relationships/customXml" Target="../ink/ink45.xml"/><Relationship Id="rId63" Type="http://schemas.openxmlformats.org/officeDocument/2006/relationships/image" Target="../media/image38.png"/><Relationship Id="rId7" Type="http://schemas.openxmlformats.org/officeDocument/2006/relationships/customXml" Target="../ink/ink4.xml"/><Relationship Id="rId2" Type="http://schemas.openxmlformats.org/officeDocument/2006/relationships/hyperlink" Target="http://loclhost:8080/CLI" TargetMode="External"/><Relationship Id="rId16" Type="http://schemas.openxmlformats.org/officeDocument/2006/relationships/customXml" Target="../ink/ink13.xml"/><Relationship Id="rId20" Type="http://schemas.openxmlformats.org/officeDocument/2006/relationships/customXml" Target="../ink/ink15.xml"/><Relationship Id="rId29" Type="http://schemas.openxmlformats.org/officeDocument/2006/relationships/image" Target="../media/image33.png"/><Relationship Id="rId41" Type="http://schemas.openxmlformats.org/officeDocument/2006/relationships/customXml" Target="../ink/ink33.xml"/><Relationship Id="rId54" Type="http://schemas.openxmlformats.org/officeDocument/2006/relationships/image" Target="../media/image36.png"/><Relationship Id="rId62" Type="http://schemas.openxmlformats.org/officeDocument/2006/relationships/customXml" Target="../ink/ink5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24" Type="http://schemas.openxmlformats.org/officeDocument/2006/relationships/customXml" Target="../ink/ink19.xml"/><Relationship Id="rId32" Type="http://schemas.openxmlformats.org/officeDocument/2006/relationships/customXml" Target="../ink/ink24.xml"/><Relationship Id="rId37" Type="http://schemas.openxmlformats.org/officeDocument/2006/relationships/customXml" Target="../ink/ink29.xml"/><Relationship Id="rId40" Type="http://schemas.openxmlformats.org/officeDocument/2006/relationships/customXml" Target="../ink/ink32.xml"/><Relationship Id="rId45" Type="http://schemas.openxmlformats.org/officeDocument/2006/relationships/customXml" Target="../ink/ink36.xml"/><Relationship Id="rId53" Type="http://schemas.openxmlformats.org/officeDocument/2006/relationships/customXml" Target="../ink/ink44.xml"/><Relationship Id="rId58" Type="http://schemas.openxmlformats.org/officeDocument/2006/relationships/customXml" Target="../ink/ink48.xml"/><Relationship Id="rId5" Type="http://schemas.openxmlformats.org/officeDocument/2006/relationships/customXml" Target="../ink/ink2.xml"/><Relationship Id="rId15" Type="http://schemas.openxmlformats.org/officeDocument/2006/relationships/customXml" Target="../ink/ink12.xml"/><Relationship Id="rId23" Type="http://schemas.openxmlformats.org/officeDocument/2006/relationships/customXml" Target="../ink/ink18.xml"/><Relationship Id="rId28" Type="http://schemas.openxmlformats.org/officeDocument/2006/relationships/customXml" Target="../ink/ink22.xml"/><Relationship Id="rId36" Type="http://schemas.openxmlformats.org/officeDocument/2006/relationships/customXml" Target="../ink/ink28.xml"/><Relationship Id="rId49" Type="http://schemas.openxmlformats.org/officeDocument/2006/relationships/customXml" Target="../ink/ink40.xml"/><Relationship Id="rId57" Type="http://schemas.openxmlformats.org/officeDocument/2006/relationships/customXml" Target="../ink/ink47.xml"/><Relationship Id="rId61" Type="http://schemas.openxmlformats.org/officeDocument/2006/relationships/customXml" Target="../ink/ink50.xml"/><Relationship Id="rId10" Type="http://schemas.openxmlformats.org/officeDocument/2006/relationships/customXml" Target="../ink/ink7.xml"/><Relationship Id="rId19" Type="http://schemas.openxmlformats.org/officeDocument/2006/relationships/image" Target="../media/image31.png"/><Relationship Id="rId31" Type="http://schemas.openxmlformats.org/officeDocument/2006/relationships/image" Target="../media/image34.png"/><Relationship Id="rId44" Type="http://schemas.openxmlformats.org/officeDocument/2006/relationships/customXml" Target="../ink/ink35.xml"/><Relationship Id="rId52" Type="http://schemas.openxmlformats.org/officeDocument/2006/relationships/customXml" Target="../ink/ink43.xml"/><Relationship Id="rId60" Type="http://schemas.openxmlformats.org/officeDocument/2006/relationships/image" Target="../media/image37.png"/><Relationship Id="rId65" Type="http://schemas.openxmlformats.org/officeDocument/2006/relationships/image" Target="../media/image12.png"/><Relationship Id="rId4" Type="http://schemas.openxmlformats.org/officeDocument/2006/relationships/image" Target="../media/image29.png"/><Relationship Id="rId9" Type="http://schemas.openxmlformats.org/officeDocument/2006/relationships/customXml" Target="../ink/ink6.xml"/><Relationship Id="rId14" Type="http://schemas.openxmlformats.org/officeDocument/2006/relationships/customXml" Target="../ink/ink11.xml"/><Relationship Id="rId22" Type="http://schemas.openxmlformats.org/officeDocument/2006/relationships/customXml" Target="../ink/ink17.xml"/><Relationship Id="rId27" Type="http://schemas.openxmlformats.org/officeDocument/2006/relationships/image" Target="../media/image32.png"/><Relationship Id="rId30" Type="http://schemas.openxmlformats.org/officeDocument/2006/relationships/customXml" Target="../ink/ink23.xml"/><Relationship Id="rId35" Type="http://schemas.openxmlformats.org/officeDocument/2006/relationships/customXml" Target="../ink/ink27.xml"/><Relationship Id="rId43" Type="http://schemas.openxmlformats.org/officeDocument/2006/relationships/image" Target="../media/image35.png"/><Relationship Id="rId48" Type="http://schemas.openxmlformats.org/officeDocument/2006/relationships/customXml" Target="../ink/ink39.xml"/><Relationship Id="rId56" Type="http://schemas.openxmlformats.org/officeDocument/2006/relationships/customXml" Target="../ink/ink46.xml"/><Relationship Id="rId64" Type="http://schemas.openxmlformats.org/officeDocument/2006/relationships/customXml" Target="../ink/ink52.xml"/><Relationship Id="rId8" Type="http://schemas.openxmlformats.org/officeDocument/2006/relationships/customXml" Target="../ink/ink5.xml"/><Relationship Id="rId51" Type="http://schemas.openxmlformats.org/officeDocument/2006/relationships/customXml" Target="../ink/ink42.xml"/><Relationship Id="rId3" Type="http://schemas.openxmlformats.org/officeDocument/2006/relationships/customXml" Target="../ink/ink1.xml"/><Relationship Id="rId12" Type="http://schemas.openxmlformats.org/officeDocument/2006/relationships/customXml" Target="../ink/ink9.xml"/><Relationship Id="rId17" Type="http://schemas.openxmlformats.org/officeDocument/2006/relationships/image" Target="../media/image30.png"/><Relationship Id="rId25" Type="http://schemas.openxmlformats.org/officeDocument/2006/relationships/customXml" Target="../ink/ink20.xml"/><Relationship Id="rId33" Type="http://schemas.openxmlformats.org/officeDocument/2006/relationships/customXml" Target="../ink/ink25.xml"/><Relationship Id="rId38" Type="http://schemas.openxmlformats.org/officeDocument/2006/relationships/customXml" Target="../ink/ink30.xml"/><Relationship Id="rId46" Type="http://schemas.openxmlformats.org/officeDocument/2006/relationships/customXml" Target="../ink/ink37.xml"/><Relationship Id="rId59" Type="http://schemas.openxmlformats.org/officeDocument/2006/relationships/customXml" Target="../ink/ink4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customXml" Target="../ink/ink58.xml"/><Relationship Id="rId3" Type="http://schemas.openxmlformats.org/officeDocument/2006/relationships/customXml" Target="../ink/ink53.xml"/><Relationship Id="rId7" Type="http://schemas.openxmlformats.org/officeDocument/2006/relationships/customXml" Target="../ink/ink55.xml"/><Relationship Id="rId12" Type="http://schemas.openxmlformats.org/officeDocument/2006/relationships/image" Target="../media/image4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customXml" Target="../ink/ink57.xml"/><Relationship Id="rId5" Type="http://schemas.openxmlformats.org/officeDocument/2006/relationships/customXml" Target="../ink/ink54.xml"/><Relationship Id="rId15" Type="http://schemas.openxmlformats.org/officeDocument/2006/relationships/customXml" Target="../ink/ink59.xml"/><Relationship Id="rId10" Type="http://schemas.openxmlformats.org/officeDocument/2006/relationships/image" Target="../media/image43.png"/><Relationship Id="rId4" Type="http://schemas.openxmlformats.org/officeDocument/2006/relationships/image" Target="../media/image400.png"/><Relationship Id="rId9" Type="http://schemas.openxmlformats.org/officeDocument/2006/relationships/customXml" Target="../ink/ink56.xml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customXml" Target="../ink/ink60.xml"/><Relationship Id="rId7" Type="http://schemas.openxmlformats.org/officeDocument/2006/relationships/customXml" Target="../ink/ink6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customXml" Target="../ink/ink61.xml"/><Relationship Id="rId4" Type="http://schemas.openxmlformats.org/officeDocument/2006/relationships/image" Target="../media/image3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68.xml"/><Relationship Id="rId18" Type="http://schemas.openxmlformats.org/officeDocument/2006/relationships/image" Target="../media/image54.png"/><Relationship Id="rId26" Type="http://schemas.openxmlformats.org/officeDocument/2006/relationships/image" Target="../media/image58.png"/><Relationship Id="rId3" Type="http://schemas.openxmlformats.org/officeDocument/2006/relationships/customXml" Target="../ink/ink63.xml"/><Relationship Id="rId21" Type="http://schemas.openxmlformats.org/officeDocument/2006/relationships/customXml" Target="../ink/ink72.xml"/><Relationship Id="rId7" Type="http://schemas.openxmlformats.org/officeDocument/2006/relationships/customXml" Target="../ink/ink65.xml"/><Relationship Id="rId12" Type="http://schemas.openxmlformats.org/officeDocument/2006/relationships/image" Target="../media/image51.png"/><Relationship Id="rId17" Type="http://schemas.openxmlformats.org/officeDocument/2006/relationships/customXml" Target="../ink/ink70.xml"/><Relationship Id="rId25" Type="http://schemas.openxmlformats.org/officeDocument/2006/relationships/customXml" Target="../ink/ink74.xml"/><Relationship Id="rId2" Type="http://schemas.openxmlformats.org/officeDocument/2006/relationships/image" Target="../media/image15.png"/><Relationship Id="rId16" Type="http://schemas.openxmlformats.org/officeDocument/2006/relationships/image" Target="../media/image53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customXml" Target="../ink/ink67.xml"/><Relationship Id="rId24" Type="http://schemas.openxmlformats.org/officeDocument/2006/relationships/image" Target="../media/image57.png"/><Relationship Id="rId5" Type="http://schemas.openxmlformats.org/officeDocument/2006/relationships/customXml" Target="../ink/ink64.xml"/><Relationship Id="rId15" Type="http://schemas.openxmlformats.org/officeDocument/2006/relationships/customXml" Target="../ink/ink69.xml"/><Relationship Id="rId23" Type="http://schemas.openxmlformats.org/officeDocument/2006/relationships/customXml" Target="../ink/ink73.xml"/><Relationship Id="rId28" Type="http://schemas.openxmlformats.org/officeDocument/2006/relationships/customXml" Target="../ink/ink76.xml"/><Relationship Id="rId10" Type="http://schemas.openxmlformats.org/officeDocument/2006/relationships/image" Target="../media/image50.png"/><Relationship Id="rId19" Type="http://schemas.openxmlformats.org/officeDocument/2006/relationships/customXml" Target="../ink/ink71.xml"/><Relationship Id="rId4" Type="http://schemas.openxmlformats.org/officeDocument/2006/relationships/image" Target="../media/image47.png"/><Relationship Id="rId9" Type="http://schemas.openxmlformats.org/officeDocument/2006/relationships/customXml" Target="../ink/ink66.xml"/><Relationship Id="rId14" Type="http://schemas.openxmlformats.org/officeDocument/2006/relationships/image" Target="../media/image52.png"/><Relationship Id="rId22" Type="http://schemas.openxmlformats.org/officeDocument/2006/relationships/image" Target="../media/image56.png"/><Relationship Id="rId27" Type="http://schemas.openxmlformats.org/officeDocument/2006/relationships/customXml" Target="../ink/ink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F88C2-D62C-496E-8359-A6E42ABBE5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Jenkins Steps</a:t>
            </a:r>
            <a:endParaRPr lang="en-IN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6627D2-8B6B-4DCC-9D83-1FA969EFAF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/>
              <a:t>Sarita Lad</a:t>
            </a:r>
            <a:endParaRPr lang="en-US" dirty="0"/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92609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357E61-44B9-48C2-133D-70916875C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79" y="316651"/>
            <a:ext cx="8705850" cy="60038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3A72050-5CE4-885F-1C4E-17E2AE63D0C9}"/>
                  </a:ext>
                </a:extLst>
              </p14:cNvPr>
              <p14:cNvContentPartPr/>
              <p14:nvPr/>
            </p14:nvContentPartPr>
            <p14:xfrm>
              <a:off x="5884158" y="5442904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3A72050-5CE4-885F-1C4E-17E2AE63D0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75158" y="543426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C5AE44D-54D6-2905-1A66-EB58FF30434D}"/>
                  </a:ext>
                </a:extLst>
              </p14:cNvPr>
              <p14:cNvContentPartPr/>
              <p14:nvPr/>
            </p14:nvContentPartPr>
            <p14:xfrm>
              <a:off x="5733678" y="3700144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C5AE44D-54D6-2905-1A66-EB58FF3043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4678" y="369150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19F7DA2-FAF0-6ABA-03C3-55BF61C5B6FD}"/>
                  </a:ext>
                </a:extLst>
              </p14:cNvPr>
              <p14:cNvContentPartPr/>
              <p14:nvPr/>
            </p14:nvContentPartPr>
            <p14:xfrm>
              <a:off x="4399518" y="2129824"/>
              <a:ext cx="21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19F7DA2-FAF0-6ABA-03C3-55BF61C5B6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0518" y="2120824"/>
                <a:ext cx="19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3645551-3C70-A191-EE86-A8E3691987CE}"/>
                  </a:ext>
                </a:extLst>
              </p14:cNvPr>
              <p14:cNvContentPartPr/>
              <p14:nvPr/>
            </p14:nvContentPartPr>
            <p14:xfrm>
              <a:off x="3477198" y="2223784"/>
              <a:ext cx="739800" cy="433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3645551-3C70-A191-EE86-A8E3691987C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68558" y="2214784"/>
                <a:ext cx="75744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D083BF2-3E4F-C3A7-3DE1-1CD4E1F6496C}"/>
                  </a:ext>
                </a:extLst>
              </p14:cNvPr>
              <p14:cNvContentPartPr/>
              <p14:nvPr/>
            </p14:nvContentPartPr>
            <p14:xfrm>
              <a:off x="-990042" y="1731664"/>
              <a:ext cx="864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D083BF2-3E4F-C3A7-3DE1-1CD4E1F6496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998682" y="1723024"/>
                <a:ext cx="2628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CB34-E981-5674-3A81-8BFDE344FD47}"/>
              </a:ext>
            </a:extLst>
          </p:cNvPr>
          <p:cNvGrpSpPr/>
          <p:nvPr/>
        </p:nvGrpSpPr>
        <p:grpSpPr>
          <a:xfrm>
            <a:off x="675318" y="5257504"/>
            <a:ext cx="1279080" cy="538920"/>
            <a:chOff x="675318" y="5257504"/>
            <a:chExt cx="1279080" cy="53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25777E3-B0D6-3A76-BF92-61BE46AE7B3C}"/>
                    </a:ext>
                  </a:extLst>
                </p14:cNvPr>
                <p14:cNvContentPartPr/>
                <p14:nvPr/>
              </p14:nvContentPartPr>
              <p14:xfrm>
                <a:off x="675318" y="5257504"/>
                <a:ext cx="1279080" cy="538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25777E3-B0D6-3A76-BF92-61BE46AE7B3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6678" y="5248864"/>
                  <a:ext cx="129672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BD8E3CB-CD21-BE33-91EE-79C237296CA2}"/>
                    </a:ext>
                  </a:extLst>
                </p14:cNvPr>
                <p14:cNvContentPartPr/>
                <p14:nvPr/>
              </p14:nvContentPartPr>
              <p14:xfrm>
                <a:off x="1796358" y="5397904"/>
                <a:ext cx="360" cy="2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BD8E3CB-CD21-BE33-91EE-79C237296CA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87358" y="5389264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717271-FF32-271E-742C-BAF314CAA25F}"/>
                  </a:ext>
                </a:extLst>
              </p14:cNvPr>
              <p14:cNvContentPartPr/>
              <p14:nvPr/>
            </p14:nvContentPartPr>
            <p14:xfrm>
              <a:off x="2742438" y="579822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717271-FF32-271E-742C-BAF314CAA25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33798" y="578922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4402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D017BE-31DC-9B20-58F3-AF7CBF8F322C}"/>
              </a:ext>
            </a:extLst>
          </p:cNvPr>
          <p:cNvSpPr txBox="1"/>
          <p:nvPr/>
        </p:nvSpPr>
        <p:spPr>
          <a:xfrm>
            <a:off x="809514" y="257748"/>
            <a:ext cx="6094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echo %date%</a:t>
            </a:r>
          </a:p>
          <a:p>
            <a:r>
              <a:rPr lang="en-IN" dirty="0"/>
              <a:t>Dir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8C73D-57B2-8810-0F78-A660A00E07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26824" r="25618" b="30196"/>
          <a:stretch/>
        </p:blipFill>
        <p:spPr>
          <a:xfrm>
            <a:off x="935916" y="2334410"/>
            <a:ext cx="6325496" cy="29475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E32603-13A3-27EF-C1C5-7CBD4DA2940D}"/>
              </a:ext>
            </a:extLst>
          </p:cNvPr>
          <p:cNvSpPr txBox="1"/>
          <p:nvPr/>
        </p:nvSpPr>
        <p:spPr>
          <a:xfrm>
            <a:off x="1043492" y="1688079"/>
            <a:ext cx="7455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This menu is available only after install and select Role based Authorization is </a:t>
            </a:r>
          </a:p>
          <a:p>
            <a:r>
              <a:rPr lang="en-IN" dirty="0"/>
              <a:t>Selected in Configure Global Security 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5AD54B-D8D1-BFB9-5B0B-9352B192E893}"/>
              </a:ext>
            </a:extLst>
          </p:cNvPr>
          <p:cNvGrpSpPr/>
          <p:nvPr/>
        </p:nvGrpSpPr>
        <p:grpSpPr>
          <a:xfrm>
            <a:off x="2839638" y="2235664"/>
            <a:ext cx="1838520" cy="1828080"/>
            <a:chOff x="2839638" y="2235664"/>
            <a:chExt cx="1838520" cy="182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AF795D2-2AF3-7DC6-E82E-BB62BB67587F}"/>
                    </a:ext>
                  </a:extLst>
                </p14:cNvPr>
                <p14:cNvContentPartPr/>
                <p14:nvPr/>
              </p14:nvContentPartPr>
              <p14:xfrm>
                <a:off x="2839638" y="2235664"/>
                <a:ext cx="1838520" cy="1828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AF795D2-2AF3-7DC6-E82E-BB62BB67587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30998" y="2226664"/>
                  <a:ext cx="1856160" cy="18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2170D82-9FC8-AFC3-36CE-0291839A236E}"/>
                    </a:ext>
                  </a:extLst>
                </p14:cNvPr>
                <p14:cNvContentPartPr/>
                <p14:nvPr/>
              </p14:nvContentPartPr>
              <p14:xfrm>
                <a:off x="2889678" y="3839824"/>
                <a:ext cx="373680" cy="216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2170D82-9FC8-AFC3-36CE-0291839A236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81038" y="3831184"/>
                  <a:ext cx="391320" cy="23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3001359-3156-EE60-0738-714409AC98E2}"/>
                  </a:ext>
                </a:extLst>
              </p14:cNvPr>
              <p14:cNvContentPartPr/>
              <p14:nvPr/>
            </p14:nvContentPartPr>
            <p14:xfrm>
              <a:off x="5830158" y="2893744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3001359-3156-EE60-0738-714409AC98E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21158" y="288474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3BA29D2-03D2-6B28-B780-96EC7E7383F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183" r="30912" b="42275"/>
          <a:stretch/>
        </p:blipFill>
        <p:spPr>
          <a:xfrm>
            <a:off x="5251802" y="2411925"/>
            <a:ext cx="6495283" cy="30547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23DBB5-2DD2-8EAA-8A9F-22A4ED360219}"/>
              </a:ext>
            </a:extLst>
          </p:cNvPr>
          <p:cNvSpPr txBox="1"/>
          <p:nvPr/>
        </p:nvSpPr>
        <p:spPr>
          <a:xfrm>
            <a:off x="3047104" y="3074901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096443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D76934-F443-322D-1D4A-50D3CBF632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80" r="26765" b="20471"/>
          <a:stretch/>
        </p:blipFill>
        <p:spPr>
          <a:xfrm>
            <a:off x="118334" y="-107575"/>
            <a:ext cx="8928848" cy="4701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0A5ABC-9E44-8EA6-2A04-AECC9922CE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70" t="26039" r="9118" b="24863"/>
          <a:stretch/>
        </p:blipFill>
        <p:spPr>
          <a:xfrm>
            <a:off x="6106758" y="2242971"/>
            <a:ext cx="5084780" cy="33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7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1D488C-B064-7CCE-7CA5-2860CD6490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00" t="12392" r="7970" b="30509"/>
          <a:stretch/>
        </p:blipFill>
        <p:spPr>
          <a:xfrm>
            <a:off x="742277" y="1957891"/>
            <a:ext cx="8294145" cy="391578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80C1473-DF4F-E6FF-3838-DD65372C4650}"/>
              </a:ext>
            </a:extLst>
          </p:cNvPr>
          <p:cNvGrpSpPr/>
          <p:nvPr/>
        </p:nvGrpSpPr>
        <p:grpSpPr>
          <a:xfrm>
            <a:off x="2183718" y="4025944"/>
            <a:ext cx="2293920" cy="636120"/>
            <a:chOff x="2183718" y="4025944"/>
            <a:chExt cx="2293920" cy="63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C31669D-70BE-3E85-8A3E-A93A5845EBB6}"/>
                    </a:ext>
                  </a:extLst>
                </p14:cNvPr>
                <p14:cNvContentPartPr/>
                <p14:nvPr/>
              </p14:nvContentPartPr>
              <p14:xfrm>
                <a:off x="2366598" y="4025944"/>
                <a:ext cx="2111040" cy="600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C31669D-70BE-3E85-8A3E-A93A5845EBB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57598" y="4016944"/>
                  <a:ext cx="212868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A5626DF-722F-8635-02CF-1110E1EF0348}"/>
                    </a:ext>
                  </a:extLst>
                </p14:cNvPr>
                <p14:cNvContentPartPr/>
                <p14:nvPr/>
              </p14:nvContentPartPr>
              <p14:xfrm>
                <a:off x="2327718" y="4582504"/>
                <a:ext cx="8172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A5626DF-722F-8635-02CF-1110E1EF034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18718" y="4573504"/>
                  <a:ext cx="99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F73CEA8-BFF5-BCD8-3765-DC8AE8C3714D}"/>
                    </a:ext>
                  </a:extLst>
                </p14:cNvPr>
                <p14:cNvContentPartPr/>
                <p14:nvPr/>
              </p14:nvContentPartPr>
              <p14:xfrm>
                <a:off x="2207838" y="4420864"/>
                <a:ext cx="422280" cy="241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F73CEA8-BFF5-BCD8-3765-DC8AE8C3714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98838" y="4412224"/>
                  <a:ext cx="439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32797C7-64AF-71F5-EDEC-0D71AC88F68A}"/>
                    </a:ext>
                  </a:extLst>
                </p14:cNvPr>
                <p14:cNvContentPartPr/>
                <p14:nvPr/>
              </p14:nvContentPartPr>
              <p14:xfrm>
                <a:off x="2183718" y="4513024"/>
                <a:ext cx="429840" cy="123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32797C7-64AF-71F5-EDEC-0D71AC88F68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74718" y="4504384"/>
                  <a:ext cx="447480" cy="141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93F10CA-ADED-87CE-8DBE-D1B120B24C96}"/>
              </a:ext>
            </a:extLst>
          </p:cNvPr>
          <p:cNvSpPr txBox="1"/>
          <p:nvPr/>
        </p:nvSpPr>
        <p:spPr>
          <a:xfrm>
            <a:off x="4889349" y="3731117"/>
            <a:ext cx="4448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parallel jobs at a time can run is 2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7623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626812-5701-88E8-07C2-6B41C93454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17" t="27216" r="45824" b="44392"/>
          <a:stretch/>
        </p:blipFill>
        <p:spPr>
          <a:xfrm>
            <a:off x="846269" y="2710926"/>
            <a:ext cx="5249731" cy="1947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29CF45-C886-5566-0B41-6B88EF348B5E}"/>
              </a:ext>
            </a:extLst>
          </p:cNvPr>
          <p:cNvSpPr txBox="1"/>
          <p:nvPr/>
        </p:nvSpPr>
        <p:spPr>
          <a:xfrm>
            <a:off x="806824" y="828339"/>
            <a:ext cx="6949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</a:rPr>
              <a:t>How to Create a basic job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</a:rPr>
              <a:t>Basic job configuration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</a:rPr>
              <a:t>How to run the job remotely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</a:rPr>
              <a:t>How to chain job Execution</a:t>
            </a:r>
            <a:endParaRPr lang="en-IN" sz="2400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468E11-0719-1833-0CDF-94BDD5FC99FC}"/>
              </a:ext>
            </a:extLst>
          </p:cNvPr>
          <p:cNvSpPr txBox="1"/>
          <p:nvPr/>
        </p:nvSpPr>
        <p:spPr>
          <a:xfrm>
            <a:off x="1121485" y="4981746"/>
            <a:ext cx="87755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Trigger remotely :</a:t>
            </a:r>
          </a:p>
          <a:p>
            <a:r>
              <a:rPr lang="en-IN" dirty="0"/>
              <a:t>http://localhost:8080//job/consoleapp2/build?token=1234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AB9DA86-45D3-6529-28E6-FF3A3C795C8A}"/>
                  </a:ext>
                </a:extLst>
              </p14:cNvPr>
              <p14:cNvContentPartPr/>
              <p14:nvPr/>
            </p14:nvContentPartPr>
            <p14:xfrm>
              <a:off x="4012158" y="3236464"/>
              <a:ext cx="633600" cy="143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AB9DA86-45D3-6529-28E6-FF3A3C795C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3518" y="3227464"/>
                <a:ext cx="6512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F4C9BF-9504-6B95-67B6-F33C709442A5}"/>
                  </a:ext>
                </a:extLst>
              </p14:cNvPr>
              <p14:cNvContentPartPr/>
              <p14:nvPr/>
            </p14:nvContentPartPr>
            <p14:xfrm>
              <a:off x="3571158" y="3611584"/>
              <a:ext cx="1273320" cy="176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F4C9BF-9504-6B95-67B6-F33C709442A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62158" y="3602584"/>
                <a:ext cx="12909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6DB0A2B-C112-DB23-4C8A-7BBAD2804DC2}"/>
                  </a:ext>
                </a:extLst>
              </p14:cNvPr>
              <p14:cNvContentPartPr/>
              <p14:nvPr/>
            </p14:nvContentPartPr>
            <p14:xfrm>
              <a:off x="2904078" y="3990664"/>
              <a:ext cx="1595880" cy="174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6DB0A2B-C112-DB23-4C8A-7BBAD2804DC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95438" y="3981664"/>
                <a:ext cx="161352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6F06A55-8E99-E751-9CAD-7A2F30391E3E}"/>
                  </a:ext>
                </a:extLst>
              </p14:cNvPr>
              <p14:cNvContentPartPr/>
              <p14:nvPr/>
            </p14:nvContentPartPr>
            <p14:xfrm>
              <a:off x="5431998" y="3764584"/>
              <a:ext cx="21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6F06A55-8E99-E751-9CAD-7A2F30391E3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23358" y="3755944"/>
                <a:ext cx="198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1922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EE4C27-76A7-B232-AFF5-AB11B26EE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77" t="27451" r="40530" b="45098"/>
          <a:stretch/>
        </p:blipFill>
        <p:spPr>
          <a:xfrm>
            <a:off x="516367" y="494852"/>
            <a:ext cx="6841864" cy="324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14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DD82-FD71-E162-90B7-78FCA7BD8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Jenkins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E6192D-5A2A-9D7B-530F-2DBBF809F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61"/>
          <a:stretch/>
        </p:blipFill>
        <p:spPr>
          <a:xfrm>
            <a:off x="655320" y="1572354"/>
            <a:ext cx="9779598" cy="415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67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CD7303-53E6-C294-4C37-12E6000BF4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34"/>
          <a:stretch/>
        </p:blipFill>
        <p:spPr>
          <a:xfrm>
            <a:off x="328612" y="1473798"/>
            <a:ext cx="11534775" cy="446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74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7B832-44B2-F2BB-192B-E82B278D5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36" t="17882" r="37617" b="27530"/>
          <a:stretch/>
        </p:blipFill>
        <p:spPr>
          <a:xfrm>
            <a:off x="1387735" y="817582"/>
            <a:ext cx="7885357" cy="49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13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3A49CF-E395-2DFA-A3B0-ADD98C81AE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80" r="31794" b="28157"/>
          <a:stretch/>
        </p:blipFill>
        <p:spPr>
          <a:xfrm>
            <a:off x="494852" y="1433456"/>
            <a:ext cx="10574767" cy="416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51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B749C-EF99-E2AD-B78B-D446325B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Jenkins: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40A636-1D2C-6F7A-EC15-D2909B8A85AF}"/>
              </a:ext>
            </a:extLst>
          </p:cNvPr>
          <p:cNvSpPr txBox="1"/>
          <p:nvPr/>
        </p:nvSpPr>
        <p:spPr>
          <a:xfrm>
            <a:off x="838200" y="1674674"/>
            <a:ext cx="9827562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2060"/>
                </a:solidFill>
              </a:rPr>
              <a:t>Step 1 download Jenkins (JDK 11 or </a:t>
            </a:r>
            <a:r>
              <a:rPr lang="en-IN" sz="3200">
                <a:solidFill>
                  <a:srgbClr val="002060"/>
                </a:solidFill>
              </a:rPr>
              <a:t>17 install and set path</a:t>
            </a:r>
            <a:endParaRPr lang="en-IN" sz="3200" dirty="0">
              <a:solidFill>
                <a:srgbClr val="002060"/>
              </a:solidFill>
            </a:endParaRPr>
          </a:p>
          <a:p>
            <a:r>
              <a:rPr lang="en-IN" sz="3200" dirty="0">
                <a:solidFill>
                  <a:srgbClr val="002060"/>
                </a:solidFill>
              </a:rPr>
              <a:t>Step 2 place war file into any location of your system</a:t>
            </a:r>
          </a:p>
          <a:p>
            <a:r>
              <a:rPr lang="en-IN" sz="3200" dirty="0">
                <a:solidFill>
                  <a:srgbClr val="002060"/>
                </a:solidFill>
              </a:rPr>
              <a:t>Step 3 </a:t>
            </a:r>
            <a:r>
              <a:rPr lang="en-IN" sz="3200" dirty="0" err="1">
                <a:solidFill>
                  <a:srgbClr val="002060"/>
                </a:solidFill>
              </a:rPr>
              <a:t>goto</a:t>
            </a:r>
            <a:r>
              <a:rPr lang="en-IN" sz="3200" dirty="0">
                <a:solidFill>
                  <a:srgbClr val="002060"/>
                </a:solidFill>
              </a:rPr>
              <a:t> that folder </a:t>
            </a:r>
          </a:p>
          <a:p>
            <a:r>
              <a:rPr lang="en-IN" sz="3200" dirty="0">
                <a:solidFill>
                  <a:srgbClr val="002060"/>
                </a:solidFill>
              </a:rPr>
              <a:t>C:\users\HP\&gt; java –jar </a:t>
            </a:r>
            <a:r>
              <a:rPr lang="en-IN" sz="3200" dirty="0" err="1">
                <a:solidFill>
                  <a:srgbClr val="002060"/>
                </a:solidFill>
              </a:rPr>
              <a:t>Jenkins.war</a:t>
            </a:r>
            <a:endParaRPr lang="en-IN" sz="3200" dirty="0">
              <a:solidFill>
                <a:srgbClr val="002060"/>
              </a:solidFill>
            </a:endParaRPr>
          </a:p>
          <a:p>
            <a:r>
              <a:rPr lang="en-IN" sz="3200" dirty="0">
                <a:solidFill>
                  <a:srgbClr val="002060"/>
                </a:solidFill>
              </a:rPr>
              <a:t>Step 4 : </a:t>
            </a:r>
            <a:r>
              <a:rPr lang="en-IN" sz="3200" dirty="0" err="1">
                <a:solidFill>
                  <a:srgbClr val="002060"/>
                </a:solidFill>
              </a:rPr>
              <a:t>goto</a:t>
            </a:r>
            <a:r>
              <a:rPr lang="en-IN" sz="3200" dirty="0">
                <a:solidFill>
                  <a:srgbClr val="002060"/>
                </a:solidFill>
              </a:rPr>
              <a:t> browser </a:t>
            </a:r>
            <a:r>
              <a:rPr lang="en-IN" sz="3200" dirty="0">
                <a:solidFill>
                  <a:srgbClr val="002060"/>
                </a:solidFill>
                <a:hlinkClick r:id="rId2"/>
              </a:rPr>
              <a:t>http://localhost:/8080</a:t>
            </a:r>
            <a:endParaRPr lang="en-IN" sz="3200" dirty="0">
              <a:solidFill>
                <a:srgbClr val="002060"/>
              </a:solidFill>
            </a:endParaRPr>
          </a:p>
          <a:p>
            <a:r>
              <a:rPr lang="en-IN" sz="3200" dirty="0">
                <a:solidFill>
                  <a:srgbClr val="002060"/>
                </a:solidFill>
              </a:rPr>
              <a:t>Step 5: install required plugins</a:t>
            </a:r>
          </a:p>
          <a:p>
            <a:r>
              <a:rPr lang="en-IN" sz="3200" dirty="0">
                <a:solidFill>
                  <a:srgbClr val="002060"/>
                </a:solidFill>
              </a:rPr>
              <a:t>Step 6: get started  with Jenkins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7319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47A455-E42B-321B-1AF8-7D09363ED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1147762"/>
            <a:ext cx="116300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89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27B22-7015-DF8B-E03E-15EAD61ED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Setup Delivery Pipe Line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2698C-C28C-03B8-7A5B-4F1589443584}"/>
              </a:ext>
            </a:extLst>
          </p:cNvPr>
          <p:cNvSpPr txBox="1"/>
          <p:nvPr/>
        </p:nvSpPr>
        <p:spPr>
          <a:xfrm>
            <a:off x="838199" y="1690688"/>
            <a:ext cx="87038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 1 :Create Sample Jobs=&gt;</a:t>
            </a:r>
            <a:r>
              <a:rPr lang="en-IN" dirty="0" err="1"/>
              <a:t>SampleBuildjob,SampleDeployejob,SampleTestjob</a:t>
            </a:r>
            <a:endParaRPr lang="en-IN" dirty="0"/>
          </a:p>
          <a:p>
            <a:r>
              <a:rPr lang="en-IN" dirty="0"/>
              <a:t>Step 2:  chain them using Build Trigger in </a:t>
            </a:r>
            <a:r>
              <a:rPr lang="en-IN" dirty="0" err="1"/>
              <a:t>SampleDeployjob</a:t>
            </a:r>
            <a:r>
              <a:rPr lang="en-IN" dirty="0"/>
              <a:t> and </a:t>
            </a:r>
            <a:r>
              <a:rPr lang="en-IN" dirty="0" err="1"/>
              <a:t>SampleTestjob</a:t>
            </a:r>
            <a:endParaRPr lang="en-IN" dirty="0"/>
          </a:p>
          <a:p>
            <a:r>
              <a:rPr lang="en-IN" dirty="0"/>
              <a:t>Step 3: install Delivery Pipeline =&gt; Manage Jenkins=&gt;Manage Plugins =&gt; Available tab</a:t>
            </a:r>
          </a:p>
          <a:p>
            <a:r>
              <a:rPr lang="en-IN" dirty="0"/>
              <a:t>Step 4 :Install Delivery Pipeline ( or google search and install ) Restart machine </a:t>
            </a:r>
          </a:p>
          <a:p>
            <a:r>
              <a:rPr lang="en-IN" dirty="0"/>
              <a:t>Step 5: Start Jenkins and on </a:t>
            </a:r>
            <a:r>
              <a:rPr lang="en-IN" dirty="0" err="1"/>
              <a:t>DashBoard</a:t>
            </a:r>
            <a:r>
              <a:rPr lang="en-IN" dirty="0"/>
              <a:t> Click Plus + sign on top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7320B-CC0E-D8E4-79B8-F9FF761C7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78" y="3543616"/>
            <a:ext cx="7776098" cy="235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01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A174F5-0A23-43E0-1571-D63EDE2C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0" y="972567"/>
            <a:ext cx="9735671" cy="532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64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F89DA-EAA0-D6F7-3A35-A1850C14D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365125"/>
            <a:ext cx="10515600" cy="602429"/>
          </a:xfrm>
        </p:spPr>
        <p:txBody>
          <a:bodyPr>
            <a:normAutofit/>
          </a:bodyPr>
          <a:lstStyle/>
          <a:p>
            <a:r>
              <a:rPr lang="en-US" sz="3600" dirty="0"/>
              <a:t>Component to be added in Delivery pipeline </a:t>
            </a:r>
            <a:endParaRPr lang="en-IN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1DE96-1B4A-BBC1-8F10-CC514B41BD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70" r="6103"/>
          <a:stretch/>
        </p:blipFill>
        <p:spPr>
          <a:xfrm>
            <a:off x="472440" y="1040802"/>
            <a:ext cx="8369450" cy="477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97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E99DFA-77F2-7A78-15AE-ACA4D97C93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115" b="7469"/>
          <a:stretch/>
        </p:blipFill>
        <p:spPr>
          <a:xfrm>
            <a:off x="441064" y="1021975"/>
            <a:ext cx="10219764" cy="526049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0C117F6-D108-C1AB-4797-1FCF880B43D6}"/>
              </a:ext>
            </a:extLst>
          </p:cNvPr>
          <p:cNvGrpSpPr/>
          <p:nvPr/>
        </p:nvGrpSpPr>
        <p:grpSpPr>
          <a:xfrm>
            <a:off x="4776078" y="2612944"/>
            <a:ext cx="2348280" cy="398880"/>
            <a:chOff x="4776078" y="2612944"/>
            <a:chExt cx="234828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9AD2ECA-FACD-BD9D-CF93-1E9B1134DB6F}"/>
                    </a:ext>
                  </a:extLst>
                </p14:cNvPr>
                <p14:cNvContentPartPr/>
                <p14:nvPr/>
              </p14:nvContentPartPr>
              <p14:xfrm>
                <a:off x="4786878" y="2612944"/>
                <a:ext cx="2337480" cy="377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9AD2ECA-FACD-BD9D-CF93-1E9B1134DB6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77878" y="2603944"/>
                  <a:ext cx="23551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87EE5D9-A9B7-0B8B-9F1C-845B7DACC358}"/>
                    </a:ext>
                  </a:extLst>
                </p14:cNvPr>
                <p14:cNvContentPartPr/>
                <p14:nvPr/>
              </p14:nvContentPartPr>
              <p14:xfrm>
                <a:off x="4776078" y="2753344"/>
                <a:ext cx="54720" cy="230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87EE5D9-A9B7-0B8B-9F1C-845B7DACC35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67078" y="2744704"/>
                  <a:ext cx="723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0A8126F-DBC8-7C55-DD0F-938DDF36D9DA}"/>
                    </a:ext>
                  </a:extLst>
                </p14:cNvPr>
                <p14:cNvContentPartPr/>
                <p14:nvPr/>
              </p14:nvContentPartPr>
              <p14:xfrm>
                <a:off x="4819278" y="3011464"/>
                <a:ext cx="31248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0A8126F-DBC8-7C55-DD0F-938DDF36D9D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10278" y="3002824"/>
                  <a:ext cx="33012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70B1D92-5FE4-5462-14FD-C9E661D16FC2}"/>
                  </a:ext>
                </a:extLst>
              </p14:cNvPr>
              <p14:cNvContentPartPr/>
              <p14:nvPr/>
            </p14:nvContentPartPr>
            <p14:xfrm>
              <a:off x="5927358" y="6895504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70B1D92-5FE4-5462-14FD-C9E661D16FC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18358" y="688650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8873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9312-FD18-619F-BDE4-BD656DE87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Delivery </a:t>
            </a:r>
            <a:r>
              <a:rPr lang="en-US" dirty="0" err="1"/>
              <a:t>PipeLine</a:t>
            </a:r>
            <a:r>
              <a:rPr lang="en-US" dirty="0"/>
              <a:t>: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89455D-B866-87E4-8CEB-949E7B41003E}"/>
                  </a:ext>
                </a:extLst>
              </p14:cNvPr>
              <p14:cNvContentPartPr/>
              <p14:nvPr/>
            </p14:nvContentPartPr>
            <p14:xfrm>
              <a:off x="1721118" y="1247506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89455D-B866-87E4-8CEB-949E7B4100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2118" y="123850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AD49C7B-BA4B-61D6-1449-2C980B194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84" y="1893346"/>
            <a:ext cx="5131397" cy="45074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1D9C36-368E-9681-1F15-80533F9C9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900" y="930255"/>
            <a:ext cx="49149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0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4818EC-7715-CC3B-2724-11BC3F662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03" y="1301674"/>
            <a:ext cx="4476750" cy="53621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9A3AD9-4378-3A5B-7B64-EF80D6D8F5D5}"/>
              </a:ext>
            </a:extLst>
          </p:cNvPr>
          <p:cNvSpPr txBox="1"/>
          <p:nvPr/>
        </p:nvSpPr>
        <p:spPr>
          <a:xfrm>
            <a:off x="559397" y="279699"/>
            <a:ext cx="8197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Edit View </a:t>
            </a:r>
          </a:p>
          <a:p>
            <a:r>
              <a:rPr lang="en-IN" sz="3600" b="1" dirty="0"/>
              <a:t>Enable start of new pipeline build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E7A96C-0E7C-3AB1-A7A1-F6E7F846B3CE}"/>
              </a:ext>
            </a:extLst>
          </p:cNvPr>
          <p:cNvSpPr txBox="1"/>
          <p:nvPr/>
        </p:nvSpPr>
        <p:spPr>
          <a:xfrm>
            <a:off x="7797164" y="932342"/>
            <a:ext cx="3786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Button is created </a:t>
            </a:r>
            <a:endParaRPr lang="en-IN" sz="20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0EBDEE-602F-3F86-744C-C67C8F7D9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20512"/>
            <a:ext cx="5654264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2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DE361-5784-EE03-5296-6CA136A8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65" y="278160"/>
            <a:ext cx="9438716" cy="797605"/>
          </a:xfrm>
        </p:spPr>
        <p:txBody>
          <a:bodyPr anchor="ctr">
            <a:normAutofit/>
          </a:bodyPr>
          <a:lstStyle/>
          <a:p>
            <a:r>
              <a:rPr lang="en-IN" dirty="0"/>
              <a:t>Manage Roles and 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7BA6F6-8F26-6C0F-4555-EB30F129F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65" y="1243391"/>
            <a:ext cx="10484169" cy="50533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20003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D5DA46-A172-8214-8D1B-B02E0799F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59" y="1200770"/>
            <a:ext cx="10144125" cy="491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92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7E5E61-13E2-4755-865D-C70C8D050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A8CE66-7498-4D1A-B413-025DF799C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63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41690E-2006-EE61-2975-406B98C4E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509587"/>
            <a:ext cx="4676775" cy="2028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AD414C-59C3-8701-7B2E-084C3B68D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6" y="3053834"/>
            <a:ext cx="4772025" cy="1590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5DA246-27F7-5DEB-8E8D-2852343A5EE6}"/>
              </a:ext>
            </a:extLst>
          </p:cNvPr>
          <p:cNvSpPr txBox="1"/>
          <p:nvPr/>
        </p:nvSpPr>
        <p:spPr>
          <a:xfrm>
            <a:off x="6096000" y="55738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https://www.youtube.com/watch?v=Fi9pgrMlQZY&amp;t=83s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B6630C-735F-1397-508A-688A663B1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391" y="840633"/>
            <a:ext cx="5831223" cy="3305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63552C-F685-5771-C371-9C37D6B749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6"/>
          <a:stretch/>
        </p:blipFill>
        <p:spPr>
          <a:xfrm>
            <a:off x="5927391" y="4211122"/>
            <a:ext cx="5415523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55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222DA-ED7A-4ED1-669F-6EBD88554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62" y="979456"/>
            <a:ext cx="4135516" cy="4448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331A66-7EC6-61E2-7BD5-659A3CA2E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932" y="725941"/>
            <a:ext cx="36766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88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B233EA-7C2A-4B57-4F16-F5FF2E61B118}"/>
              </a:ext>
            </a:extLst>
          </p:cNvPr>
          <p:cNvSpPr txBox="1"/>
          <p:nvPr/>
        </p:nvSpPr>
        <p:spPr>
          <a:xfrm>
            <a:off x="710023" y="82510"/>
            <a:ext cx="864802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C:\users\HP&gt; java-jar </a:t>
            </a:r>
            <a:r>
              <a:rPr lang="en-US" dirty="0" err="1"/>
              <a:t>Jenkins.war</a:t>
            </a:r>
            <a:r>
              <a:rPr lang="en-US" dirty="0"/>
              <a:t> –</a:t>
            </a:r>
            <a:r>
              <a:rPr lang="en-US" dirty="0" err="1"/>
              <a:t>httpport</a:t>
            </a:r>
            <a:r>
              <a:rPr lang="en-US" dirty="0"/>
              <a:t> =9090 to run on different port</a:t>
            </a:r>
          </a:p>
          <a:p>
            <a:endParaRPr lang="en-US" dirty="0"/>
          </a:p>
          <a:p>
            <a:r>
              <a:rPr lang="en-US" dirty="0"/>
              <a:t>User admin</a:t>
            </a:r>
          </a:p>
          <a:p>
            <a:r>
              <a:rPr lang="en-US" dirty="0"/>
              <a:t>Password admin</a:t>
            </a:r>
          </a:p>
          <a:p>
            <a:r>
              <a:rPr lang="en-US" dirty="0"/>
              <a:t>==================================</a:t>
            </a:r>
          </a:p>
          <a:p>
            <a:r>
              <a:rPr lang="en-US" dirty="0"/>
              <a:t>Why to use CLI tools?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Easier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Faster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Memory management efficient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Continuous Integration</a:t>
            </a:r>
          </a:p>
          <a:p>
            <a:r>
              <a:rPr lang="en-US" dirty="0"/>
              <a:t>==========================================</a:t>
            </a:r>
          </a:p>
          <a:p>
            <a:r>
              <a:rPr lang="en-US" dirty="0"/>
              <a:t>Step 1 :Start Jenkins:</a:t>
            </a:r>
          </a:p>
          <a:p>
            <a:r>
              <a:rPr lang="en-US" dirty="0"/>
              <a:t>Step 2:Goto manage Jenkins=&gt;Configure global security  </a:t>
            </a:r>
            <a:r>
              <a:rPr lang="en-US" dirty="0">
                <a:sym typeface="Wingdings" panose="05000000000000000000" pitchFamily="2" charset="2"/>
              </a:rPr>
              <a:t> enable security</a:t>
            </a:r>
          </a:p>
          <a:p>
            <a:r>
              <a:rPr lang="en-US" dirty="0">
                <a:sym typeface="Wingdings" panose="05000000000000000000" pitchFamily="2" charset="2"/>
              </a:rPr>
              <a:t>Step 3:goto </a:t>
            </a:r>
            <a:r>
              <a:rPr lang="en-US" dirty="0">
                <a:sym typeface="Wingdings" panose="05000000000000000000" pitchFamily="2" charset="2"/>
                <a:hlinkClick r:id="rId2"/>
              </a:rPr>
              <a:t>http://loclhost:8080/CLI</a:t>
            </a:r>
            <a:r>
              <a:rPr lang="en-US" dirty="0">
                <a:sym typeface="Wingdings" panose="05000000000000000000" pitchFamily="2" charset="2"/>
              </a:rPr>
              <a:t>      YOU WILL GET LIST OF CLI COMMANDS </a:t>
            </a:r>
          </a:p>
          <a:p>
            <a:r>
              <a:rPr lang="en-US" dirty="0">
                <a:sym typeface="Wingdings" panose="05000000000000000000" pitchFamily="2" charset="2"/>
              </a:rPr>
              <a:t>Step 4:download Jenkins-cli.jar place at any location   see setting of global security setting on next slide.</a:t>
            </a:r>
          </a:p>
          <a:p>
            <a:r>
              <a:rPr lang="en-US" dirty="0">
                <a:sym typeface="Wingdings" panose="05000000000000000000" pitchFamily="2" charset="2"/>
              </a:rPr>
              <a:t>Step 5:java -jar jenkins-cli.jar -s http://localhost:8080/ -</a:t>
            </a:r>
            <a:r>
              <a:rPr lang="en-US" dirty="0" err="1">
                <a:sym typeface="Wingdings" panose="05000000000000000000" pitchFamily="2" charset="2"/>
              </a:rPr>
              <a:t>webSocket</a:t>
            </a:r>
            <a:r>
              <a:rPr lang="en-US" dirty="0">
                <a:sym typeface="Wingdings" panose="05000000000000000000" pitchFamily="2" charset="2"/>
              </a:rPr>
              <a:t> help</a:t>
            </a:r>
          </a:p>
          <a:p>
            <a:r>
              <a:rPr lang="en-US" dirty="0">
                <a:sym typeface="Wingdings" panose="05000000000000000000" pitchFamily="2" charset="2"/>
              </a:rPr>
              <a:t>Step 6: ex:</a:t>
            </a:r>
          </a:p>
          <a:p>
            <a:r>
              <a:rPr lang="en-US" dirty="0">
                <a:sym typeface="Wingdings" panose="05000000000000000000" pitchFamily="2" charset="2"/>
              </a:rPr>
              <a:t>java -jar jenkins-cli.jar -s http://localhost:8080/ -</a:t>
            </a:r>
            <a:r>
              <a:rPr lang="en-US" dirty="0" err="1">
                <a:sym typeface="Wingdings" panose="05000000000000000000" pitchFamily="2" charset="2"/>
              </a:rPr>
              <a:t>webSocket</a:t>
            </a:r>
            <a:r>
              <a:rPr lang="en-US" dirty="0">
                <a:sym typeface="Wingdings" panose="05000000000000000000" pitchFamily="2" charset="2"/>
              </a:rPr>
              <a:t> who-am-</a:t>
            </a:r>
            <a:r>
              <a:rPr lang="en-US" dirty="0" err="1">
                <a:sym typeface="Wingdings" panose="05000000000000000000" pitchFamily="2" charset="2"/>
              </a:rPr>
              <a:t>i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A0585D-0F80-DB18-DD6A-BA8F00658268}"/>
                  </a:ext>
                </a:extLst>
              </p14:cNvPr>
              <p14:cNvContentPartPr/>
              <p14:nvPr/>
            </p14:nvContentPartPr>
            <p14:xfrm>
              <a:off x="3909753" y="475036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A0585D-0F80-DB18-DD6A-BA8F006582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0753" y="47417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42EB130-E00B-E580-589C-4C7E893E93EC}"/>
                  </a:ext>
                </a:extLst>
              </p14:cNvPr>
              <p14:cNvContentPartPr/>
              <p14:nvPr/>
            </p14:nvContentPartPr>
            <p14:xfrm>
              <a:off x="3961953" y="4056646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42EB130-E00B-E580-589C-4C7E893E93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2953" y="40480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2402F80-F133-C579-FBA4-B36CC2A128A9}"/>
                  </a:ext>
                </a:extLst>
              </p14:cNvPr>
              <p14:cNvContentPartPr/>
              <p14:nvPr/>
            </p14:nvContentPartPr>
            <p14:xfrm>
              <a:off x="4035753" y="4130446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2402F80-F133-C579-FBA4-B36CC2A128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7113" y="412144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C8F1F857-6852-F247-7254-1D260A08CD6F}"/>
              </a:ext>
            </a:extLst>
          </p:cNvPr>
          <p:cNvGrpSpPr/>
          <p:nvPr/>
        </p:nvGrpSpPr>
        <p:grpSpPr>
          <a:xfrm>
            <a:off x="4087953" y="4120006"/>
            <a:ext cx="360" cy="360"/>
            <a:chOff x="4087953" y="4120006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E009A6F-D631-02F1-9B02-3366DF59376E}"/>
                    </a:ext>
                  </a:extLst>
                </p14:cNvPr>
                <p14:cNvContentPartPr/>
                <p14:nvPr/>
              </p14:nvContentPartPr>
              <p14:xfrm>
                <a:off x="4087953" y="4120006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E009A6F-D631-02F1-9B02-3366DF59376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78953" y="411100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99D500F-4739-6C5F-65BF-5BA5F7E3D726}"/>
                    </a:ext>
                  </a:extLst>
                </p14:cNvPr>
                <p14:cNvContentPartPr/>
                <p14:nvPr/>
              </p14:nvContentPartPr>
              <p14:xfrm>
                <a:off x="4087953" y="4120006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99D500F-4739-6C5F-65BF-5BA5F7E3D72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78953" y="411100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85CBDC2-5BF4-2C48-747F-09DBA844AC4C}"/>
                  </a:ext>
                </a:extLst>
              </p14:cNvPr>
              <p14:cNvContentPartPr/>
              <p14:nvPr/>
            </p14:nvContentPartPr>
            <p14:xfrm>
              <a:off x="4550553" y="412000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85CBDC2-5BF4-2C48-747F-09DBA844AC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41913" y="41110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9514403-4839-337B-D41F-ACDFDC741110}"/>
                  </a:ext>
                </a:extLst>
              </p14:cNvPr>
              <p14:cNvContentPartPr/>
              <p14:nvPr/>
            </p14:nvContentPartPr>
            <p14:xfrm>
              <a:off x="1471113" y="412000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9514403-4839-337B-D41F-ACDFDC7411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2113" y="41110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08DAADF-A3D6-10D5-6F04-9AF07AD00096}"/>
                  </a:ext>
                </a:extLst>
              </p14:cNvPr>
              <p14:cNvContentPartPr/>
              <p14:nvPr/>
            </p14:nvContentPartPr>
            <p14:xfrm>
              <a:off x="2785113" y="4161406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08DAADF-A3D6-10D5-6F04-9AF07AD000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6113" y="41527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BFE421A-7EEC-9C22-B7A8-F6D925EE38ED}"/>
                  </a:ext>
                </a:extLst>
              </p14:cNvPr>
              <p14:cNvContentPartPr/>
              <p14:nvPr/>
            </p14:nvContentPartPr>
            <p14:xfrm>
              <a:off x="2679633" y="373048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BFE421A-7EEC-9C22-B7A8-F6D925EE38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0993" y="37218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121B8E6-17C4-446C-1523-34512A9D6698}"/>
                  </a:ext>
                </a:extLst>
              </p14:cNvPr>
              <p14:cNvContentPartPr/>
              <p14:nvPr/>
            </p14:nvContentPartPr>
            <p14:xfrm>
              <a:off x="3194793" y="291076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121B8E6-17C4-446C-1523-34512A9D66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5793" y="29021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C5ABFCE-2C26-A05E-A688-05EDFF5B6691}"/>
                  </a:ext>
                </a:extLst>
              </p14:cNvPr>
              <p14:cNvContentPartPr/>
              <p14:nvPr/>
            </p14:nvContentPartPr>
            <p14:xfrm>
              <a:off x="3531393" y="407752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C5ABFCE-2C26-A05E-A688-05EDFF5B66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22393" y="40688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51B8E60-C3D6-9B9A-0BD7-459F3C0DEACB}"/>
                  </a:ext>
                </a:extLst>
              </p14:cNvPr>
              <p14:cNvContentPartPr/>
              <p14:nvPr/>
            </p14:nvContentPartPr>
            <p14:xfrm>
              <a:off x="3867633" y="407752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51B8E60-C3D6-9B9A-0BD7-459F3C0DEA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58633" y="40688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CD6AA80-AD99-2821-8D9C-DEE3BE390635}"/>
                  </a:ext>
                </a:extLst>
              </p14:cNvPr>
              <p14:cNvContentPartPr/>
              <p14:nvPr/>
            </p14:nvContentPartPr>
            <p14:xfrm>
              <a:off x="4403313" y="4067086"/>
              <a:ext cx="21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CD6AA80-AD99-2821-8D9C-DEE3BE39063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94313" y="4058446"/>
                <a:ext cx="19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83839B9-8B85-193B-0929-7626D8BC63C1}"/>
                  </a:ext>
                </a:extLst>
              </p14:cNvPr>
              <p14:cNvContentPartPr/>
              <p14:nvPr/>
            </p14:nvContentPartPr>
            <p14:xfrm>
              <a:off x="4203513" y="4174366"/>
              <a:ext cx="360" cy="8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83839B9-8B85-193B-0929-7626D8BC63C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94873" y="4165726"/>
                <a:ext cx="180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F14F2D6-9B86-7B1E-FD95-EB00869009ED}"/>
                  </a:ext>
                </a:extLst>
              </p14:cNvPr>
              <p14:cNvContentPartPr/>
              <p14:nvPr/>
            </p14:nvContentPartPr>
            <p14:xfrm>
              <a:off x="4718673" y="406708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F14F2D6-9B86-7B1E-FD95-EB00869009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9673" y="40584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2316780-080A-3732-8875-BDDAAFB7BE07}"/>
                  </a:ext>
                </a:extLst>
              </p14:cNvPr>
              <p14:cNvContentPartPr/>
              <p14:nvPr/>
            </p14:nvContentPartPr>
            <p14:xfrm>
              <a:off x="5843313" y="4140886"/>
              <a:ext cx="21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2316780-080A-3732-8875-BDDAAFB7BE0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34313" y="4131886"/>
                <a:ext cx="19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4714092-7A0C-3367-EAF6-BB0E39E27FBB}"/>
                  </a:ext>
                </a:extLst>
              </p14:cNvPr>
              <p14:cNvContentPartPr/>
              <p14:nvPr/>
            </p14:nvContentPartPr>
            <p14:xfrm>
              <a:off x="3877713" y="3583606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4714092-7A0C-3367-EAF6-BB0E39E27F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9073" y="35746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779CE5E-4D82-8FA0-877B-C56B4F3FDDDD}"/>
                  </a:ext>
                </a:extLst>
              </p14:cNvPr>
              <p14:cNvContentPartPr/>
              <p14:nvPr/>
            </p14:nvContentPartPr>
            <p14:xfrm>
              <a:off x="3047553" y="286900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779CE5E-4D82-8FA0-877B-C56B4F3FDD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8913" y="28603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1FD9533-9845-613A-232F-501C56124B58}"/>
                  </a:ext>
                </a:extLst>
              </p14:cNvPr>
              <p14:cNvContentPartPr/>
              <p14:nvPr/>
            </p14:nvContentPartPr>
            <p14:xfrm>
              <a:off x="3920193" y="1397326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1FD9533-9845-613A-232F-501C56124B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11193" y="13883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F053EDB-80FE-AC56-C037-BCBE236D9C41}"/>
                  </a:ext>
                </a:extLst>
              </p14:cNvPr>
              <p14:cNvContentPartPr/>
              <p14:nvPr/>
            </p14:nvContentPartPr>
            <p14:xfrm>
              <a:off x="3983193" y="2753446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F053EDB-80FE-AC56-C037-BCBE236D9C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4193" y="27444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D98794E-6DBA-464B-C2EE-3C5C5083123F}"/>
                  </a:ext>
                </a:extLst>
              </p14:cNvPr>
              <p14:cNvContentPartPr/>
              <p14:nvPr/>
            </p14:nvContentPartPr>
            <p14:xfrm>
              <a:off x="5916753" y="4370206"/>
              <a:ext cx="360" cy="2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D98794E-6DBA-464B-C2EE-3C5C5083123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07753" y="4361566"/>
                <a:ext cx="180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C8887EC-DABE-21B5-6436-508D5CE665FA}"/>
                  </a:ext>
                </a:extLst>
              </p14:cNvPr>
              <p14:cNvContentPartPr/>
              <p14:nvPr/>
            </p14:nvContentPartPr>
            <p14:xfrm>
              <a:off x="5653953" y="4350766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C8887EC-DABE-21B5-6436-508D5CE665F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45313" y="43421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EBC7074-0C12-45CF-DD7C-7CD7C322BA92}"/>
                  </a:ext>
                </a:extLst>
              </p14:cNvPr>
              <p14:cNvContentPartPr/>
              <p14:nvPr/>
            </p14:nvContentPartPr>
            <p14:xfrm>
              <a:off x="4729473" y="4352926"/>
              <a:ext cx="360" cy="8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EBC7074-0C12-45CF-DD7C-7CD7C322BA9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20833" y="4344286"/>
                <a:ext cx="180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F01DDA-C812-1847-9E72-B5F3FA5B6F48}"/>
                  </a:ext>
                </a:extLst>
              </p14:cNvPr>
              <p14:cNvContentPartPr/>
              <p14:nvPr/>
            </p14:nvContentPartPr>
            <p14:xfrm>
              <a:off x="5034033" y="4413766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F01DDA-C812-1847-9E72-B5F3FA5B6F4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25033" y="44051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864A9DB-4F7A-AB46-EA7D-460C8E9D0E08}"/>
                  </a:ext>
                </a:extLst>
              </p14:cNvPr>
              <p14:cNvContentPartPr/>
              <p14:nvPr/>
            </p14:nvContentPartPr>
            <p14:xfrm>
              <a:off x="5706513" y="4350766"/>
              <a:ext cx="21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864A9DB-4F7A-AB46-EA7D-460C8E9D0E0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97873" y="4342126"/>
                <a:ext cx="19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2D65771-52C0-B1AE-277E-C477A8142799}"/>
                  </a:ext>
                </a:extLst>
              </p14:cNvPr>
              <p14:cNvContentPartPr/>
              <p14:nvPr/>
            </p14:nvContentPartPr>
            <p14:xfrm>
              <a:off x="1828593" y="4687366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2D65771-52C0-B1AE-277E-C477A814279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19953" y="46787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FE2245A-BC5D-46D8-1066-235063EEC382}"/>
                  </a:ext>
                </a:extLst>
              </p14:cNvPr>
              <p14:cNvContentPartPr/>
              <p14:nvPr/>
            </p14:nvContentPartPr>
            <p14:xfrm>
              <a:off x="4739913" y="4696006"/>
              <a:ext cx="360" cy="2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FE2245A-BC5D-46D8-1066-235063EEC38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30913" y="4687366"/>
                <a:ext cx="180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F2543AA-1B13-FFC6-14D8-7AFCADD6B73C}"/>
                  </a:ext>
                </a:extLst>
              </p14:cNvPr>
              <p14:cNvContentPartPr/>
              <p14:nvPr/>
            </p14:nvContentPartPr>
            <p14:xfrm>
              <a:off x="5023593" y="4655686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F2543AA-1B13-FFC6-14D8-7AFCADD6B73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14593" y="464668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71DD4CE-8C95-41A0-06A3-B625D6D9A395}"/>
              </a:ext>
            </a:extLst>
          </p:cNvPr>
          <p:cNvGrpSpPr/>
          <p:nvPr/>
        </p:nvGrpSpPr>
        <p:grpSpPr>
          <a:xfrm>
            <a:off x="5958873" y="4750366"/>
            <a:ext cx="21240" cy="10800"/>
            <a:chOff x="5958873" y="4750366"/>
            <a:chExt cx="21240" cy="1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77EF917-489A-6AE8-C6D6-B7DE8B105ACA}"/>
                    </a:ext>
                  </a:extLst>
                </p14:cNvPr>
                <p14:cNvContentPartPr/>
                <p14:nvPr/>
              </p14:nvContentPartPr>
              <p14:xfrm>
                <a:off x="5958873" y="4760806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77EF917-489A-6AE8-C6D6-B7DE8B105A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50233" y="475216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C03157E-D710-545A-FEBA-E85F67B15C51}"/>
                    </a:ext>
                  </a:extLst>
                </p14:cNvPr>
                <p14:cNvContentPartPr/>
                <p14:nvPr/>
              </p14:nvContentPartPr>
              <p14:xfrm>
                <a:off x="5979753" y="4750366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C03157E-D710-545A-FEBA-E85F67B15C5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71113" y="474172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2E5B0DA-52CD-876A-31A3-D42BC706C28B}"/>
                    </a:ext>
                  </a:extLst>
                </p14:cNvPr>
                <p14:cNvContentPartPr/>
                <p14:nvPr/>
              </p14:nvContentPartPr>
              <p14:xfrm>
                <a:off x="5979753" y="4750366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2E5B0DA-52CD-876A-31A3-D42BC706C28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71113" y="474172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37D202C-202C-BFA4-EA4C-E4C76F0E0B08}"/>
              </a:ext>
            </a:extLst>
          </p:cNvPr>
          <p:cNvGrpSpPr/>
          <p:nvPr/>
        </p:nvGrpSpPr>
        <p:grpSpPr>
          <a:xfrm>
            <a:off x="2858553" y="5338966"/>
            <a:ext cx="360" cy="10800"/>
            <a:chOff x="2858553" y="5338966"/>
            <a:chExt cx="360" cy="1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57CAD4D-92E5-6CEA-7B42-8C3CB328B18F}"/>
                    </a:ext>
                  </a:extLst>
                </p14:cNvPr>
                <p14:cNvContentPartPr/>
                <p14:nvPr/>
              </p14:nvContentPartPr>
              <p14:xfrm>
                <a:off x="2858553" y="5347606"/>
                <a:ext cx="360" cy="2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57CAD4D-92E5-6CEA-7B42-8C3CB328B18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49553" y="5338606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4FFE30E-38A2-2AAB-0C66-5CDA0FE1E09D}"/>
                    </a:ext>
                  </a:extLst>
                </p14:cNvPr>
                <p14:cNvContentPartPr/>
                <p14:nvPr/>
              </p14:nvContentPartPr>
              <p14:xfrm>
                <a:off x="2858553" y="5338966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4FFE30E-38A2-2AAB-0C66-5CDA0FE1E09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49553" y="532996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DE29E31-7142-25B1-C5BE-154750459DCD}"/>
                  </a:ext>
                </a:extLst>
              </p14:cNvPr>
              <p14:cNvContentPartPr/>
              <p14:nvPr/>
            </p14:nvContentPartPr>
            <p14:xfrm>
              <a:off x="5578713" y="4508806"/>
              <a:ext cx="2160" cy="2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DE29E31-7142-25B1-C5BE-154750459DC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570073" y="4499806"/>
                <a:ext cx="198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4DA3E96-4653-EF39-6A03-A6FE51BC16EE}"/>
                  </a:ext>
                </a:extLst>
              </p14:cNvPr>
              <p14:cNvContentPartPr/>
              <p14:nvPr/>
            </p14:nvContentPartPr>
            <p14:xfrm>
              <a:off x="5179473" y="4645246"/>
              <a:ext cx="21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4DA3E96-4653-EF39-6A03-A6FE51BC16E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70833" y="4636246"/>
                <a:ext cx="19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13548BD-5531-CB57-C78A-726A667860CF}"/>
                  </a:ext>
                </a:extLst>
              </p14:cNvPr>
              <p14:cNvContentPartPr/>
              <p14:nvPr/>
            </p14:nvContentPartPr>
            <p14:xfrm>
              <a:off x="3939273" y="4298206"/>
              <a:ext cx="21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13548BD-5531-CB57-C78A-726A667860C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30273" y="4289206"/>
                <a:ext cx="19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9524BBB-5BDB-637B-9A93-C0F9316A8185}"/>
                  </a:ext>
                </a:extLst>
              </p14:cNvPr>
              <p14:cNvContentPartPr/>
              <p14:nvPr/>
            </p14:nvContentPartPr>
            <p14:xfrm>
              <a:off x="3615273" y="4319446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9524BBB-5BDB-637B-9A93-C0F9316A818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06273" y="43108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73C3439-2537-E5B4-445A-1269E669E04F}"/>
                  </a:ext>
                </a:extLst>
              </p14:cNvPr>
              <p14:cNvContentPartPr/>
              <p14:nvPr/>
            </p14:nvContentPartPr>
            <p14:xfrm>
              <a:off x="2048913" y="4718686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73C3439-2537-E5B4-445A-1269E669E04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40273" y="47100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7F86C1D-2807-1F20-6512-88C00A993D2E}"/>
                  </a:ext>
                </a:extLst>
              </p14:cNvPr>
              <p14:cNvContentPartPr/>
              <p14:nvPr/>
            </p14:nvContentPartPr>
            <p14:xfrm>
              <a:off x="1471113" y="4548766"/>
              <a:ext cx="360" cy="21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7F86C1D-2807-1F20-6512-88C00A993D2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62113" y="4539766"/>
                <a:ext cx="180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C8A559C-603A-1E1F-5750-A247AEC33122}"/>
                  </a:ext>
                </a:extLst>
              </p14:cNvPr>
              <p14:cNvContentPartPr/>
              <p14:nvPr/>
            </p14:nvContentPartPr>
            <p14:xfrm>
              <a:off x="4718673" y="4613566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C8A559C-603A-1E1F-5750-A247AEC3312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09673" y="46045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6569461-EACB-C572-F310-7CA9C5A535AF}"/>
                  </a:ext>
                </a:extLst>
              </p14:cNvPr>
              <p14:cNvContentPartPr/>
              <p14:nvPr/>
            </p14:nvContentPartPr>
            <p14:xfrm>
              <a:off x="5118273" y="4361206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6569461-EACB-C572-F310-7CA9C5A535A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09633" y="43522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6669559-F207-BA77-D28A-E55760334171}"/>
                  </a:ext>
                </a:extLst>
              </p14:cNvPr>
              <p14:cNvContentPartPr/>
              <p14:nvPr/>
            </p14:nvContentPartPr>
            <p14:xfrm>
              <a:off x="4981833" y="4466326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6669559-F207-BA77-D28A-E5576033417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72833" y="44576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5DD084B-1D77-128D-D53E-5CBC7B391B34}"/>
                  </a:ext>
                </a:extLst>
              </p14:cNvPr>
              <p14:cNvContentPartPr/>
              <p14:nvPr/>
            </p14:nvContentPartPr>
            <p14:xfrm>
              <a:off x="1397673" y="4971046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5DD084B-1D77-128D-D53E-5CBC7B391B3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88673" y="49620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E8084B9-2B7E-F45D-76CB-30BC63DBA474}"/>
                  </a:ext>
                </a:extLst>
              </p14:cNvPr>
              <p14:cNvContentPartPr/>
              <p14:nvPr/>
            </p14:nvContentPartPr>
            <p14:xfrm>
              <a:off x="1103193" y="4868086"/>
              <a:ext cx="360" cy="86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E8084B9-2B7E-F45D-76CB-30BC63DBA47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94193" y="4859446"/>
                <a:ext cx="180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53DDEF5-262F-3581-1E67-C9CA56B0BCAA}"/>
                  </a:ext>
                </a:extLst>
              </p14:cNvPr>
              <p14:cNvContentPartPr/>
              <p14:nvPr/>
            </p14:nvContentPartPr>
            <p14:xfrm>
              <a:off x="2164833" y="4413766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53DDEF5-262F-3581-1E67-C9CA56B0BCA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55833" y="44051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004A607-518F-FDF1-5E5F-67AA2DEF6AB6}"/>
                  </a:ext>
                </a:extLst>
              </p14:cNvPr>
              <p14:cNvContentPartPr/>
              <p14:nvPr/>
            </p14:nvContentPartPr>
            <p14:xfrm>
              <a:off x="3961953" y="4183006"/>
              <a:ext cx="216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004A607-518F-FDF1-5E5F-67AA2DEF6AB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52953" y="4174006"/>
                <a:ext cx="19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0D55465-D77E-AFF1-4049-0DC07A03C09A}"/>
                  </a:ext>
                </a:extLst>
              </p14:cNvPr>
              <p14:cNvContentPartPr/>
              <p14:nvPr/>
            </p14:nvContentPartPr>
            <p14:xfrm>
              <a:off x="4098753" y="5401966"/>
              <a:ext cx="36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0D55465-D77E-AFF1-4049-0DC07A03C09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90113" y="539332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490A7968-A23C-8D06-9D72-3057EBF49FCF}"/>
              </a:ext>
            </a:extLst>
          </p:cNvPr>
          <p:cNvGrpSpPr/>
          <p:nvPr/>
        </p:nvGrpSpPr>
        <p:grpSpPr>
          <a:xfrm>
            <a:off x="1553193" y="4645246"/>
            <a:ext cx="12600" cy="21240"/>
            <a:chOff x="1553193" y="4645246"/>
            <a:chExt cx="12600" cy="2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14CA2BC-1EA8-3665-ADC2-1DD04D3C4C1A}"/>
                    </a:ext>
                  </a:extLst>
                </p14:cNvPr>
                <p14:cNvContentPartPr/>
                <p14:nvPr/>
              </p14:nvContentPartPr>
              <p14:xfrm>
                <a:off x="1565433" y="4645246"/>
                <a:ext cx="3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14CA2BC-1EA8-3665-ADC2-1DD04D3C4C1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56793" y="463624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11761DF-4E1E-2F89-D845-FD314F3CA009}"/>
                    </a:ext>
                  </a:extLst>
                </p14:cNvPr>
                <p14:cNvContentPartPr/>
                <p14:nvPr/>
              </p14:nvContentPartPr>
              <p14:xfrm>
                <a:off x="1553193" y="4664326"/>
                <a:ext cx="2160" cy="2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11761DF-4E1E-2F89-D845-FD314F3CA00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544553" y="4655326"/>
                  <a:ext cx="19800" cy="1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13E8486-A9A3-3827-83CF-7ECBB792ED5D}"/>
                  </a:ext>
                </a:extLst>
              </p14:cNvPr>
              <p14:cNvContentPartPr/>
              <p14:nvPr/>
            </p14:nvContentPartPr>
            <p14:xfrm>
              <a:off x="1513233" y="4655686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13E8486-A9A3-3827-83CF-7ECBB792ED5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04593" y="46466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C7B61F4-8F24-3994-6AA6-D82F006A5B26}"/>
                  </a:ext>
                </a:extLst>
              </p14:cNvPr>
              <p14:cNvContentPartPr/>
              <p14:nvPr/>
            </p14:nvContentPartPr>
            <p14:xfrm>
              <a:off x="5254713" y="4823806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C7B61F4-8F24-3994-6AA6-D82F006A5B2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246073" y="48151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FC751D1-3E96-BB39-C063-D869BDEE632D}"/>
                  </a:ext>
                </a:extLst>
              </p14:cNvPr>
              <p14:cNvContentPartPr/>
              <p14:nvPr/>
            </p14:nvContentPartPr>
            <p14:xfrm>
              <a:off x="5286033" y="4697806"/>
              <a:ext cx="360" cy="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FC751D1-3E96-BB39-C063-D869BDEE632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77393" y="468916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C0D2447E-179A-FBC4-5FF2-443C9E2CA6FB}"/>
              </a:ext>
            </a:extLst>
          </p:cNvPr>
          <p:cNvPicPr>
            <a:picLocks noChangeAspect="1"/>
          </p:cNvPicPr>
          <p:nvPr/>
        </p:nvPicPr>
        <p:blipFill rotWithShape="1">
          <a:blip r:embed="rId65"/>
          <a:srcRect l="2328" t="44291" r="7586" b="30268"/>
          <a:stretch/>
        </p:blipFill>
        <p:spPr>
          <a:xfrm>
            <a:off x="467217" y="5424742"/>
            <a:ext cx="10983311" cy="174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27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61FDEE-EDBD-755E-A694-0759F2E9E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" t="44291" r="7586" b="30268"/>
          <a:stretch/>
        </p:blipFill>
        <p:spPr>
          <a:xfrm>
            <a:off x="283778" y="3037490"/>
            <a:ext cx="10983311" cy="174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45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EC117D-82B4-F7E1-AE42-600E8C67E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5DD609B-E47C-1E43-45D4-07F61EE9E67C}"/>
              </a:ext>
            </a:extLst>
          </p:cNvPr>
          <p:cNvGrpSpPr/>
          <p:nvPr/>
        </p:nvGrpSpPr>
        <p:grpSpPr>
          <a:xfrm>
            <a:off x="4010913" y="4161046"/>
            <a:ext cx="2736720" cy="886680"/>
            <a:chOff x="4010913" y="4161046"/>
            <a:chExt cx="2736720" cy="88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8ABD9BB-C4AA-E8C4-E8FB-2233CFF99E26}"/>
                    </a:ext>
                  </a:extLst>
                </p14:cNvPr>
                <p14:cNvContentPartPr/>
                <p14:nvPr/>
              </p14:nvContentPartPr>
              <p14:xfrm>
                <a:off x="4087953" y="4161046"/>
                <a:ext cx="2659680" cy="779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8ABD9BB-C4AA-E8C4-E8FB-2233CFF99E2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78953" y="4152406"/>
                  <a:ext cx="2677320" cy="7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15E2A2F-2051-8605-4CFF-7CB0EBA5E982}"/>
                    </a:ext>
                  </a:extLst>
                </p14:cNvPr>
                <p14:cNvContentPartPr/>
                <p14:nvPr/>
              </p14:nvContentPartPr>
              <p14:xfrm>
                <a:off x="4010913" y="4655686"/>
                <a:ext cx="311040" cy="392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15E2A2F-2051-8605-4CFF-7CB0EBA5E98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02273" y="4646686"/>
                  <a:ext cx="32868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282AE27-2E68-FCBF-25E1-DFB56BD07629}"/>
                    </a:ext>
                  </a:extLst>
                </p14:cNvPr>
                <p14:cNvContentPartPr/>
                <p14:nvPr/>
              </p14:nvContentPartPr>
              <p14:xfrm>
                <a:off x="4014153" y="4908046"/>
                <a:ext cx="63720" cy="28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282AE27-2E68-FCBF-25E1-DFB56BD0762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05153" y="4899046"/>
                  <a:ext cx="813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5807B9-BA2C-860B-EEFA-E9BD9670F855}"/>
              </a:ext>
            </a:extLst>
          </p:cNvPr>
          <p:cNvGrpSpPr/>
          <p:nvPr/>
        </p:nvGrpSpPr>
        <p:grpSpPr>
          <a:xfrm>
            <a:off x="3279033" y="5326726"/>
            <a:ext cx="2280960" cy="527760"/>
            <a:chOff x="3279033" y="5326726"/>
            <a:chExt cx="228096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64E703C-7352-EA3A-1AF9-45749DBA354E}"/>
                    </a:ext>
                  </a:extLst>
                </p14:cNvPr>
                <p14:cNvContentPartPr/>
                <p14:nvPr/>
              </p14:nvContentPartPr>
              <p14:xfrm>
                <a:off x="3279033" y="5326726"/>
                <a:ext cx="1898640" cy="527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64E703C-7352-EA3A-1AF9-45749DBA354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70033" y="5317726"/>
                  <a:ext cx="191628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5749E7-F359-259E-DA3D-2791C1B42AD2}"/>
                    </a:ext>
                  </a:extLst>
                </p14:cNvPr>
                <p14:cNvContentPartPr/>
                <p14:nvPr/>
              </p14:nvContentPartPr>
              <p14:xfrm>
                <a:off x="3279033" y="5548846"/>
                <a:ext cx="467640" cy="246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5749E7-F359-259E-DA3D-2791C1B42AD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70033" y="5540206"/>
                  <a:ext cx="4852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5BE39AA-9CDA-B1F5-2BA2-672D94821AAE}"/>
                    </a:ext>
                  </a:extLst>
                </p14:cNvPr>
                <p14:cNvContentPartPr/>
                <p14:nvPr/>
              </p14:nvContentPartPr>
              <p14:xfrm>
                <a:off x="5559633" y="5748646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5BE39AA-9CDA-B1F5-2BA2-672D94821AA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550993" y="573964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8B4D6BC-D838-FCC6-3F51-DC4667F0B3E5}"/>
                  </a:ext>
                </a:extLst>
              </p14:cNvPr>
              <p14:cNvContentPartPr/>
              <p14:nvPr/>
            </p14:nvContentPartPr>
            <p14:xfrm>
              <a:off x="-841167" y="2910766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8B4D6BC-D838-FCC6-3F51-DC4667F0B3E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850167" y="290212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3477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A12FB7-0206-004E-5B35-8D103FE43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48" y="893532"/>
            <a:ext cx="10541876" cy="526012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2C70A96-CBB6-6820-C0D2-FDC766E57902}"/>
              </a:ext>
            </a:extLst>
          </p:cNvPr>
          <p:cNvGrpSpPr/>
          <p:nvPr/>
        </p:nvGrpSpPr>
        <p:grpSpPr>
          <a:xfrm>
            <a:off x="1355553" y="4648126"/>
            <a:ext cx="2206440" cy="1086840"/>
            <a:chOff x="1355553" y="4648126"/>
            <a:chExt cx="2206440" cy="10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ECE030D-C07C-25BA-3391-A553F5A2F7C8}"/>
                    </a:ext>
                  </a:extLst>
                </p14:cNvPr>
                <p14:cNvContentPartPr/>
                <p14:nvPr/>
              </p14:nvContentPartPr>
              <p14:xfrm>
                <a:off x="1355553" y="4648126"/>
                <a:ext cx="2206440" cy="1048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ECE030D-C07C-25BA-3391-A553F5A2F7C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46553" y="4639126"/>
                  <a:ext cx="2224080" cy="10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ADF9F5D-7D8F-E770-A5E4-48801708E229}"/>
                    </a:ext>
                  </a:extLst>
                </p14:cNvPr>
                <p14:cNvContentPartPr/>
                <p14:nvPr/>
              </p14:nvContentPartPr>
              <p14:xfrm>
                <a:off x="1365993" y="5255086"/>
                <a:ext cx="404280" cy="479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ADF9F5D-7D8F-E770-A5E4-48801708E22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57353" y="5246086"/>
                  <a:ext cx="42192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EEB7CC1-B5D0-7648-6F0B-D3D0DCFB4BD6}"/>
                    </a:ext>
                  </a:extLst>
                </p14:cNvPr>
                <p14:cNvContentPartPr/>
                <p14:nvPr/>
              </p14:nvContentPartPr>
              <p14:xfrm>
                <a:off x="2606193" y="5044486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EEB7CC1-B5D0-7648-6F0B-D3D0DCFB4BD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97553" y="503548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2691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8476C3-2ECB-CF12-53AB-90D651722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83" r="27294"/>
          <a:stretch/>
        </p:blipFill>
        <p:spPr>
          <a:xfrm>
            <a:off x="1269402" y="3355879"/>
            <a:ext cx="7842325" cy="35021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B703B8-0486-860C-814C-7E54753C3234}"/>
                  </a:ext>
                </a:extLst>
              </p14:cNvPr>
              <p14:cNvContentPartPr/>
              <p14:nvPr/>
            </p14:nvContentPartPr>
            <p14:xfrm>
              <a:off x="3280998" y="3756664"/>
              <a:ext cx="2282760" cy="2019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B703B8-0486-860C-814C-7E54753C32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2998" y="3738664"/>
                <a:ext cx="2318400" cy="20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234774B-ED5B-2497-3D88-B4763D965AB7}"/>
                  </a:ext>
                </a:extLst>
              </p14:cNvPr>
              <p14:cNvContentPartPr/>
              <p14:nvPr/>
            </p14:nvContentPartPr>
            <p14:xfrm>
              <a:off x="3194598" y="5432104"/>
              <a:ext cx="1094760" cy="415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234774B-ED5B-2497-3D88-B4763D965A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76598" y="5414464"/>
                <a:ext cx="113040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8E93C67-2411-9D71-DB7A-7FCF498C10BF}"/>
                  </a:ext>
                </a:extLst>
              </p14:cNvPr>
              <p14:cNvContentPartPr/>
              <p14:nvPr/>
            </p14:nvContentPartPr>
            <p14:xfrm>
              <a:off x="5937798" y="332358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8E93C67-2411-9D71-DB7A-7FCF498C10B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29158" y="331494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F5D4C19-A741-9301-B320-C31B2952963C}"/>
              </a:ext>
            </a:extLst>
          </p:cNvPr>
          <p:cNvGrpSpPr/>
          <p:nvPr/>
        </p:nvGrpSpPr>
        <p:grpSpPr>
          <a:xfrm>
            <a:off x="5523798" y="2569744"/>
            <a:ext cx="5277240" cy="1487880"/>
            <a:chOff x="5523798" y="2569744"/>
            <a:chExt cx="5277240" cy="148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F10A74E-6FDB-B65E-8C66-E9D321765651}"/>
                    </a:ext>
                  </a:extLst>
                </p14:cNvPr>
                <p14:cNvContentPartPr/>
                <p14:nvPr/>
              </p14:nvContentPartPr>
              <p14:xfrm>
                <a:off x="5523798" y="3302344"/>
                <a:ext cx="468000" cy="540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F10A74E-6FDB-B65E-8C66-E9D32176565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15158" y="3293344"/>
                  <a:ext cx="48564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B2B5CE8-0937-FDF4-B5A0-45C57F15BACE}"/>
                    </a:ext>
                  </a:extLst>
                </p14:cNvPr>
                <p14:cNvContentPartPr/>
                <p14:nvPr/>
              </p14:nvContentPartPr>
              <p14:xfrm>
                <a:off x="5959398" y="3524824"/>
                <a:ext cx="658800" cy="337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B2B5CE8-0937-FDF4-B5A0-45C57F15BAC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50398" y="3515824"/>
                  <a:ext cx="6764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4B0CB4C-A610-510A-EF87-60129BAA2CDB}"/>
                    </a:ext>
                  </a:extLst>
                </p14:cNvPr>
                <p14:cNvContentPartPr/>
                <p14:nvPr/>
              </p14:nvContentPartPr>
              <p14:xfrm>
                <a:off x="6459798" y="3515824"/>
                <a:ext cx="776160" cy="532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4B0CB4C-A610-510A-EF87-60129BAA2C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50798" y="3506824"/>
                  <a:ext cx="79380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616C977-4D07-3C30-6FF2-4A95E28BD58D}"/>
                    </a:ext>
                  </a:extLst>
                </p14:cNvPr>
                <p14:cNvContentPartPr/>
                <p14:nvPr/>
              </p14:nvContentPartPr>
              <p14:xfrm>
                <a:off x="7216878" y="2569744"/>
                <a:ext cx="1330920" cy="1315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616C977-4D07-3C30-6FF2-4A95E28BD5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07878" y="2561104"/>
                  <a:ext cx="1348560" cy="13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80B2D8D-F284-A625-A845-8C7163B51235}"/>
                    </a:ext>
                  </a:extLst>
                </p14:cNvPr>
                <p14:cNvContentPartPr/>
                <p14:nvPr/>
              </p14:nvContentPartPr>
              <p14:xfrm>
                <a:off x="8562918" y="3312784"/>
                <a:ext cx="356760" cy="87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80B2D8D-F284-A625-A845-8C7163B512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53918" y="3304144"/>
                  <a:ext cx="374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E04B00E-0094-F2CF-680D-4C3F458A3002}"/>
                    </a:ext>
                  </a:extLst>
                </p14:cNvPr>
                <p14:cNvContentPartPr/>
                <p14:nvPr/>
              </p14:nvContentPartPr>
              <p14:xfrm>
                <a:off x="7659318" y="2968984"/>
                <a:ext cx="1183320" cy="44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E04B00E-0094-F2CF-680D-4C3F458A300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650318" y="2959984"/>
                  <a:ext cx="12009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413EB6E-8365-5F1E-4C3A-B67AEBC4A49B}"/>
                    </a:ext>
                  </a:extLst>
                </p14:cNvPr>
                <p14:cNvContentPartPr/>
                <p14:nvPr/>
              </p14:nvContentPartPr>
              <p14:xfrm>
                <a:off x="8907078" y="2990224"/>
                <a:ext cx="496080" cy="420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413EB6E-8365-5F1E-4C3A-B67AEBC4A49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98078" y="2981224"/>
                  <a:ext cx="5137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F7DE8E1-D403-7DC2-8341-5619F863F70B}"/>
                    </a:ext>
                  </a:extLst>
                </p14:cNvPr>
                <p14:cNvContentPartPr/>
                <p14:nvPr/>
              </p14:nvContentPartPr>
              <p14:xfrm>
                <a:off x="9418998" y="2946304"/>
                <a:ext cx="375120" cy="413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F7DE8E1-D403-7DC2-8341-5619F863F70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409998" y="2937304"/>
                  <a:ext cx="39276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21C2174-7B04-C35E-4E7A-DE1D03AEDE13}"/>
                    </a:ext>
                  </a:extLst>
                </p14:cNvPr>
                <p14:cNvContentPartPr/>
                <p14:nvPr/>
              </p14:nvContentPartPr>
              <p14:xfrm>
                <a:off x="9853878" y="2881864"/>
                <a:ext cx="947160" cy="655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21C2174-7B04-C35E-4E7A-DE1D03AEDE1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844878" y="2873224"/>
                  <a:ext cx="964800" cy="6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7EB78A2-F065-33A0-D8D2-C5B395B245BD}"/>
                    </a:ext>
                  </a:extLst>
                </p14:cNvPr>
                <p14:cNvContentPartPr/>
                <p14:nvPr/>
              </p14:nvContentPartPr>
              <p14:xfrm>
                <a:off x="8186358" y="4055464"/>
                <a:ext cx="2160" cy="2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7EB78A2-F065-33A0-D8D2-C5B395B245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77358" y="4046464"/>
                  <a:ext cx="19800" cy="1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439832C-CA08-E03F-228C-56C76E920A04}"/>
                  </a:ext>
                </a:extLst>
              </p14:cNvPr>
              <p14:cNvContentPartPr/>
              <p14:nvPr/>
            </p14:nvContentPartPr>
            <p14:xfrm>
              <a:off x="-463002" y="3581704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439832C-CA08-E03F-228C-56C76E920A0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471642" y="357306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AE9A2DF-ACE6-98EF-54C6-1338695C570A}"/>
              </a:ext>
            </a:extLst>
          </p:cNvPr>
          <p:cNvSpPr txBox="1"/>
          <p:nvPr/>
        </p:nvSpPr>
        <p:spPr>
          <a:xfrm>
            <a:off x="833757" y="568288"/>
            <a:ext cx="82776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How to create Users + Manage + Assign Roles</a:t>
            </a:r>
          </a:p>
          <a:p>
            <a:r>
              <a:rPr lang="en-IN" sz="2400" dirty="0"/>
              <a:t>Step 1: Create New User</a:t>
            </a:r>
          </a:p>
          <a:p>
            <a:r>
              <a:rPr lang="en-IN" sz="2400" dirty="0"/>
              <a:t>Step 2 :Configure User</a:t>
            </a:r>
          </a:p>
          <a:p>
            <a:r>
              <a:rPr lang="en-IN" sz="2400" dirty="0"/>
              <a:t>Step 3: Create and manage user Roles </a:t>
            </a:r>
          </a:p>
          <a:p>
            <a:r>
              <a:rPr lang="en-IN" sz="2400" dirty="0"/>
              <a:t>Step 4: Install Roles Strategy </a:t>
            </a:r>
            <a:r>
              <a:rPr lang="en-IN" sz="2400" dirty="0" err="1"/>
              <a:t>PlugIn</a:t>
            </a:r>
            <a:r>
              <a:rPr lang="en-IN" sz="2400" dirty="0"/>
              <a:t> + download +</a:t>
            </a:r>
          </a:p>
          <a:p>
            <a:r>
              <a:rPr lang="en-IN" sz="2400" dirty="0"/>
              <a:t>Restart Jenkins </a:t>
            </a:r>
          </a:p>
          <a:p>
            <a:r>
              <a:rPr lang="en-IN" sz="2400" dirty="0"/>
              <a:t>Manage Jenkins Configure  Global Security =&gt;</a:t>
            </a:r>
          </a:p>
          <a:p>
            <a:r>
              <a:rPr lang="en-IN" sz="2400" dirty="0"/>
              <a:t>Authorization =&gt; Rale based Strategy</a:t>
            </a:r>
          </a:p>
        </p:txBody>
      </p:sp>
    </p:spTree>
    <p:extLst>
      <p:ext uri="{BB962C8B-B14F-4D97-AF65-F5344CB8AC3E}">
        <p14:creationId xmlns:p14="http://schemas.microsoft.com/office/powerpoint/2010/main" val="2166925495"/>
      </p:ext>
    </p:extLst>
  </p:cSld>
  <p:clrMapOvr>
    <a:masterClrMapping/>
  </p:clrMapOvr>
</p:sld>
</file>

<file path=ppt/theme/theme1.xml><?xml version="1.0" encoding="utf-8"?>
<a:theme xmlns:a="http://schemas.openxmlformats.org/drawingml/2006/main" name="2018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8" id="{B0E980CD-A54D-4681-878C-2746A87DC6E5}" vid="{62E40539-E070-47D4-8381-3EBCC8F4FC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</Template>
  <TotalTime>3348</TotalTime>
  <Words>459</Words>
  <Application>Microsoft Office PowerPoint</Application>
  <PresentationFormat>Widescreen</PresentationFormat>
  <Paragraphs>72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-apple-system</vt:lpstr>
      <vt:lpstr>Arial</vt:lpstr>
      <vt:lpstr>Calibri</vt:lpstr>
      <vt:lpstr>Calibri Light</vt:lpstr>
      <vt:lpstr>Segoe UI</vt:lpstr>
      <vt:lpstr>Trebuchet MS</vt:lpstr>
      <vt:lpstr>2018</vt:lpstr>
      <vt:lpstr>Jenkins Steps</vt:lpstr>
      <vt:lpstr>Jenkins: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Jenkins Pipeline</vt:lpstr>
      <vt:lpstr>PowerPoint Presentation</vt:lpstr>
      <vt:lpstr>PowerPoint Presentation</vt:lpstr>
      <vt:lpstr>PowerPoint Presentation</vt:lpstr>
      <vt:lpstr>PowerPoint Presentation</vt:lpstr>
      <vt:lpstr>Setup Delivery Pipe Line </vt:lpstr>
      <vt:lpstr>PowerPoint Presentation</vt:lpstr>
      <vt:lpstr>Component to be added in Delivery pipeline </vt:lpstr>
      <vt:lpstr>PowerPoint Presentation</vt:lpstr>
      <vt:lpstr>Edit Delivery PipeLine:</vt:lpstr>
      <vt:lpstr>PowerPoint Presentation</vt:lpstr>
      <vt:lpstr>Manage Roles and Users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Campaign</dc:title>
  <dc:creator>Manish Corriea</dc:creator>
  <cp:lastModifiedBy>Sarita Lad</cp:lastModifiedBy>
  <cp:revision>63</cp:revision>
  <dcterms:created xsi:type="dcterms:W3CDTF">2019-03-07T07:10:25Z</dcterms:created>
  <dcterms:modified xsi:type="dcterms:W3CDTF">2022-12-03T05:42:51Z</dcterms:modified>
</cp:coreProperties>
</file>